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61" r:id="rId5"/>
    <p:sldId id="269" r:id="rId6"/>
    <p:sldId id="270" r:id="rId7"/>
    <p:sldId id="262" r:id="rId8"/>
    <p:sldId id="264" r:id="rId9"/>
    <p:sldId id="263" r:id="rId10"/>
    <p:sldId id="267" r:id="rId11"/>
    <p:sldId id="268" r:id="rId12"/>
    <p:sldId id="259" r:id="rId13"/>
    <p:sldId id="260" r:id="rId14"/>
    <p:sldId id="266" r:id="rId15"/>
    <p:sldId id="265" r:id="rId16"/>
    <p:sldId id="313" r:id="rId17"/>
    <p:sldId id="271" r:id="rId18"/>
    <p:sldId id="312" r:id="rId19"/>
    <p:sldId id="309" r:id="rId20"/>
    <p:sldId id="311" r:id="rId21"/>
    <p:sldId id="315" r:id="rId22"/>
    <p:sldId id="316" r:id="rId23"/>
    <p:sldId id="317" r:id="rId24"/>
    <p:sldId id="318" r:id="rId25"/>
    <p:sldId id="319" r:id="rId26"/>
    <p:sldId id="314" r:id="rId2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449"/>
    <p:restoredTop sz="94643"/>
  </p:normalViewPr>
  <p:slideViewPr>
    <p:cSldViewPr snapToGrid="0" snapToObjects="1">
      <p:cViewPr varScale="1">
        <p:scale>
          <a:sx n="120" d="100"/>
          <a:sy n="120" d="100"/>
        </p:scale>
        <p:origin x="384"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156FF3-07AA-8B45-814B-763ED23C7F94}"/>
              </a:ext>
            </a:extLst>
          </p:cNvPr>
          <p:cNvSpPr>
            <a:spLocks noGrp="1"/>
          </p:cNvSpPr>
          <p:nvPr>
            <p:ph type="ctrTitle"/>
          </p:nvPr>
        </p:nvSpPr>
        <p:spPr>
          <a:xfrm>
            <a:off x="1524000" y="1122363"/>
            <a:ext cx="9144000" cy="2387600"/>
          </a:xfrm>
        </p:spPr>
        <p:txBody>
          <a:bodyPr anchor="b"/>
          <a:lstStyle>
            <a:lvl1pPr algn="ctr">
              <a:defRPr sz="6000"/>
            </a:lvl1pPr>
          </a:lstStyle>
          <a:p>
            <a:r>
              <a:rPr kumimoji="1" lang="zh-CN" altLang="en-US"/>
              <a:t>单击此处编辑母版标题样式</a:t>
            </a:r>
          </a:p>
        </p:txBody>
      </p:sp>
      <p:sp>
        <p:nvSpPr>
          <p:cNvPr id="3" name="副标题 2">
            <a:extLst>
              <a:ext uri="{FF2B5EF4-FFF2-40B4-BE49-F238E27FC236}">
                <a16:creationId xmlns:a16="http://schemas.microsoft.com/office/drawing/2014/main" id="{86E17B47-2B34-9046-9C60-C65012C01D1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p>
        </p:txBody>
      </p:sp>
      <p:sp>
        <p:nvSpPr>
          <p:cNvPr id="4" name="日期占位符 3">
            <a:extLst>
              <a:ext uri="{FF2B5EF4-FFF2-40B4-BE49-F238E27FC236}">
                <a16:creationId xmlns:a16="http://schemas.microsoft.com/office/drawing/2014/main" id="{3AB48252-E43A-EB49-A005-03ADF2FD717A}"/>
              </a:ext>
            </a:extLst>
          </p:cNvPr>
          <p:cNvSpPr>
            <a:spLocks noGrp="1"/>
          </p:cNvSpPr>
          <p:nvPr>
            <p:ph type="dt" sz="half" idx="10"/>
          </p:nvPr>
        </p:nvSpPr>
        <p:spPr/>
        <p:txBody>
          <a:bodyPr/>
          <a:lstStyle/>
          <a:p>
            <a:fld id="{A6A4A7F0-3B6D-5D44-AC57-4D9AB4512A31}" type="datetimeFigureOut">
              <a:rPr kumimoji="1" lang="zh-CN" altLang="en-US" smtClean="0"/>
              <a:t>2019/5/14</a:t>
            </a:fld>
            <a:endParaRPr kumimoji="1" lang="zh-CN" altLang="en-US"/>
          </a:p>
        </p:txBody>
      </p:sp>
      <p:sp>
        <p:nvSpPr>
          <p:cNvPr id="5" name="页脚占位符 4">
            <a:extLst>
              <a:ext uri="{FF2B5EF4-FFF2-40B4-BE49-F238E27FC236}">
                <a16:creationId xmlns:a16="http://schemas.microsoft.com/office/drawing/2014/main" id="{0534E4E4-1D4C-4E4C-BBB5-90E6EC495D46}"/>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180D2617-CE1B-E842-9B8E-85065F5E75F6}"/>
              </a:ext>
            </a:extLst>
          </p:cNvPr>
          <p:cNvSpPr>
            <a:spLocks noGrp="1"/>
          </p:cNvSpPr>
          <p:nvPr>
            <p:ph type="sldNum" sz="quarter" idx="12"/>
          </p:nvPr>
        </p:nvSpPr>
        <p:spPr/>
        <p:txBody>
          <a:bodyPr/>
          <a:lstStyle/>
          <a:p>
            <a:fld id="{ED508D78-A90E-8C4B-A71D-EC71F43FC632}" type="slidenum">
              <a:rPr kumimoji="1" lang="zh-CN" altLang="en-US" smtClean="0"/>
              <a:t>‹#›</a:t>
            </a:fld>
            <a:endParaRPr kumimoji="1" lang="zh-CN" altLang="en-US"/>
          </a:p>
        </p:txBody>
      </p:sp>
    </p:spTree>
    <p:extLst>
      <p:ext uri="{BB962C8B-B14F-4D97-AF65-F5344CB8AC3E}">
        <p14:creationId xmlns:p14="http://schemas.microsoft.com/office/powerpoint/2010/main" val="42534377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CE0D98-467A-AA43-B324-867C6BCE3843}"/>
              </a:ext>
            </a:extLst>
          </p:cNvPr>
          <p:cNvSpPr>
            <a:spLocks noGrp="1"/>
          </p:cNvSpPr>
          <p:nvPr>
            <p:ph type="title"/>
          </p:nvPr>
        </p:nvSpPr>
        <p:spPr/>
        <p:txBody>
          <a:bodyPr/>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40AE4EF6-1AAE-3443-A74F-D3B9A29BFDE7}"/>
              </a:ext>
            </a:extLst>
          </p:cNvPr>
          <p:cNvSpPr>
            <a:spLocks noGrp="1"/>
          </p:cNvSpPr>
          <p:nvPr>
            <p:ph type="body" orient="vert" idx="1"/>
          </p:nvPr>
        </p:nvSpPr>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CEFDB691-C32B-BC43-8863-AC8022813A7F}"/>
              </a:ext>
            </a:extLst>
          </p:cNvPr>
          <p:cNvSpPr>
            <a:spLocks noGrp="1"/>
          </p:cNvSpPr>
          <p:nvPr>
            <p:ph type="dt" sz="half" idx="10"/>
          </p:nvPr>
        </p:nvSpPr>
        <p:spPr/>
        <p:txBody>
          <a:bodyPr/>
          <a:lstStyle/>
          <a:p>
            <a:fld id="{A6A4A7F0-3B6D-5D44-AC57-4D9AB4512A31}" type="datetimeFigureOut">
              <a:rPr kumimoji="1" lang="zh-CN" altLang="en-US" smtClean="0"/>
              <a:t>2019/5/14</a:t>
            </a:fld>
            <a:endParaRPr kumimoji="1" lang="zh-CN" altLang="en-US"/>
          </a:p>
        </p:txBody>
      </p:sp>
      <p:sp>
        <p:nvSpPr>
          <p:cNvPr id="5" name="页脚占位符 4">
            <a:extLst>
              <a:ext uri="{FF2B5EF4-FFF2-40B4-BE49-F238E27FC236}">
                <a16:creationId xmlns:a16="http://schemas.microsoft.com/office/drawing/2014/main" id="{17C70BFD-99F2-E44B-9A0E-F04AD1215931}"/>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E9945397-F78D-1E41-BB0B-793774EF38C8}"/>
              </a:ext>
            </a:extLst>
          </p:cNvPr>
          <p:cNvSpPr>
            <a:spLocks noGrp="1"/>
          </p:cNvSpPr>
          <p:nvPr>
            <p:ph type="sldNum" sz="quarter" idx="12"/>
          </p:nvPr>
        </p:nvSpPr>
        <p:spPr/>
        <p:txBody>
          <a:bodyPr/>
          <a:lstStyle/>
          <a:p>
            <a:fld id="{ED508D78-A90E-8C4B-A71D-EC71F43FC632}" type="slidenum">
              <a:rPr kumimoji="1" lang="zh-CN" altLang="en-US" smtClean="0"/>
              <a:t>‹#›</a:t>
            </a:fld>
            <a:endParaRPr kumimoji="1" lang="zh-CN" altLang="en-US"/>
          </a:p>
        </p:txBody>
      </p:sp>
    </p:spTree>
    <p:extLst>
      <p:ext uri="{BB962C8B-B14F-4D97-AF65-F5344CB8AC3E}">
        <p14:creationId xmlns:p14="http://schemas.microsoft.com/office/powerpoint/2010/main" val="27942010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A101DBD-6A66-8546-B876-EF792EE8807E}"/>
              </a:ext>
            </a:extLst>
          </p:cNvPr>
          <p:cNvSpPr>
            <a:spLocks noGrp="1"/>
          </p:cNvSpPr>
          <p:nvPr>
            <p:ph type="title" orient="vert"/>
          </p:nvPr>
        </p:nvSpPr>
        <p:spPr>
          <a:xfrm>
            <a:off x="8724900" y="365125"/>
            <a:ext cx="2628900" cy="5811838"/>
          </a:xfrm>
        </p:spPr>
        <p:txBody>
          <a:bodyPr vert="eaVert"/>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A41850A7-A481-0848-B008-8110F80B2398}"/>
              </a:ext>
            </a:extLst>
          </p:cNvPr>
          <p:cNvSpPr>
            <a:spLocks noGrp="1"/>
          </p:cNvSpPr>
          <p:nvPr>
            <p:ph type="body" orient="vert" idx="1"/>
          </p:nvPr>
        </p:nvSpPr>
        <p:spPr>
          <a:xfrm>
            <a:off x="838200" y="365125"/>
            <a:ext cx="7734300" cy="5811838"/>
          </a:xfrm>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602B7858-A325-D344-8E1C-895644B42374}"/>
              </a:ext>
            </a:extLst>
          </p:cNvPr>
          <p:cNvSpPr>
            <a:spLocks noGrp="1"/>
          </p:cNvSpPr>
          <p:nvPr>
            <p:ph type="dt" sz="half" idx="10"/>
          </p:nvPr>
        </p:nvSpPr>
        <p:spPr/>
        <p:txBody>
          <a:bodyPr/>
          <a:lstStyle/>
          <a:p>
            <a:fld id="{A6A4A7F0-3B6D-5D44-AC57-4D9AB4512A31}" type="datetimeFigureOut">
              <a:rPr kumimoji="1" lang="zh-CN" altLang="en-US" smtClean="0"/>
              <a:t>2019/5/14</a:t>
            </a:fld>
            <a:endParaRPr kumimoji="1" lang="zh-CN" altLang="en-US"/>
          </a:p>
        </p:txBody>
      </p:sp>
      <p:sp>
        <p:nvSpPr>
          <p:cNvPr id="5" name="页脚占位符 4">
            <a:extLst>
              <a:ext uri="{FF2B5EF4-FFF2-40B4-BE49-F238E27FC236}">
                <a16:creationId xmlns:a16="http://schemas.microsoft.com/office/drawing/2014/main" id="{994BE22B-E2F2-D64D-B7F4-0EC66106D3C7}"/>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063BC14A-36E3-8E4C-9318-49E453DF9049}"/>
              </a:ext>
            </a:extLst>
          </p:cNvPr>
          <p:cNvSpPr>
            <a:spLocks noGrp="1"/>
          </p:cNvSpPr>
          <p:nvPr>
            <p:ph type="sldNum" sz="quarter" idx="12"/>
          </p:nvPr>
        </p:nvSpPr>
        <p:spPr/>
        <p:txBody>
          <a:bodyPr/>
          <a:lstStyle/>
          <a:p>
            <a:fld id="{ED508D78-A90E-8C4B-A71D-EC71F43FC632}" type="slidenum">
              <a:rPr kumimoji="1" lang="zh-CN" altLang="en-US" smtClean="0"/>
              <a:t>‹#›</a:t>
            </a:fld>
            <a:endParaRPr kumimoji="1" lang="zh-CN" altLang="en-US"/>
          </a:p>
        </p:txBody>
      </p:sp>
    </p:spTree>
    <p:extLst>
      <p:ext uri="{BB962C8B-B14F-4D97-AF65-F5344CB8AC3E}">
        <p14:creationId xmlns:p14="http://schemas.microsoft.com/office/powerpoint/2010/main" val="32575761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7BDFF2-C533-A247-9957-823CB947F76E}"/>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661847BD-B956-9044-BF15-5793EE5A48CD}"/>
              </a:ext>
            </a:extLst>
          </p:cNvPr>
          <p:cNvSpPr>
            <a:spLocks noGrp="1"/>
          </p:cNvSpPr>
          <p:nvPr>
            <p:ph idx="1"/>
          </p:nvPr>
        </p:nvSpPr>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3658D809-5564-9643-9F85-5D3454A69459}"/>
              </a:ext>
            </a:extLst>
          </p:cNvPr>
          <p:cNvSpPr>
            <a:spLocks noGrp="1"/>
          </p:cNvSpPr>
          <p:nvPr>
            <p:ph type="dt" sz="half" idx="10"/>
          </p:nvPr>
        </p:nvSpPr>
        <p:spPr/>
        <p:txBody>
          <a:bodyPr/>
          <a:lstStyle/>
          <a:p>
            <a:fld id="{A6A4A7F0-3B6D-5D44-AC57-4D9AB4512A31}" type="datetimeFigureOut">
              <a:rPr kumimoji="1" lang="zh-CN" altLang="en-US" smtClean="0"/>
              <a:t>2019/5/14</a:t>
            </a:fld>
            <a:endParaRPr kumimoji="1" lang="zh-CN" altLang="en-US"/>
          </a:p>
        </p:txBody>
      </p:sp>
      <p:sp>
        <p:nvSpPr>
          <p:cNvPr id="5" name="页脚占位符 4">
            <a:extLst>
              <a:ext uri="{FF2B5EF4-FFF2-40B4-BE49-F238E27FC236}">
                <a16:creationId xmlns:a16="http://schemas.microsoft.com/office/drawing/2014/main" id="{A8195959-ED84-4947-8384-81A1713CEF2B}"/>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6DCD0CBF-55CB-D849-99C3-7A33DE079D8B}"/>
              </a:ext>
            </a:extLst>
          </p:cNvPr>
          <p:cNvSpPr>
            <a:spLocks noGrp="1"/>
          </p:cNvSpPr>
          <p:nvPr>
            <p:ph type="sldNum" sz="quarter" idx="12"/>
          </p:nvPr>
        </p:nvSpPr>
        <p:spPr/>
        <p:txBody>
          <a:bodyPr/>
          <a:lstStyle/>
          <a:p>
            <a:fld id="{ED508D78-A90E-8C4B-A71D-EC71F43FC632}" type="slidenum">
              <a:rPr kumimoji="1" lang="zh-CN" altLang="en-US" smtClean="0"/>
              <a:t>‹#›</a:t>
            </a:fld>
            <a:endParaRPr kumimoji="1" lang="zh-CN" altLang="en-US"/>
          </a:p>
        </p:txBody>
      </p:sp>
    </p:spTree>
    <p:extLst>
      <p:ext uri="{BB962C8B-B14F-4D97-AF65-F5344CB8AC3E}">
        <p14:creationId xmlns:p14="http://schemas.microsoft.com/office/powerpoint/2010/main" val="3602924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84E1E8-7EE0-B041-9DC9-3C7C680BBAF3}"/>
              </a:ext>
            </a:extLst>
          </p:cNvPr>
          <p:cNvSpPr>
            <a:spLocks noGrp="1"/>
          </p:cNvSpPr>
          <p:nvPr>
            <p:ph type="title"/>
          </p:nvPr>
        </p:nvSpPr>
        <p:spPr>
          <a:xfrm>
            <a:off x="831850" y="1709738"/>
            <a:ext cx="10515600" cy="2852737"/>
          </a:xfrm>
        </p:spPr>
        <p:txBody>
          <a:bodyPr anchor="b"/>
          <a:lstStyle>
            <a:lvl1pPr>
              <a:defRPr sz="6000"/>
            </a:lvl1pPr>
          </a:lstStyle>
          <a:p>
            <a:r>
              <a:rPr kumimoji="1" lang="zh-CN" altLang="en-US"/>
              <a:t>单击此处编辑母版标题样式</a:t>
            </a:r>
          </a:p>
        </p:txBody>
      </p:sp>
      <p:sp>
        <p:nvSpPr>
          <p:cNvPr id="3" name="文本占位符 2">
            <a:extLst>
              <a:ext uri="{FF2B5EF4-FFF2-40B4-BE49-F238E27FC236}">
                <a16:creationId xmlns:a16="http://schemas.microsoft.com/office/drawing/2014/main" id="{DF3CB6B5-4527-F647-B12C-2B2AF7244F5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a:t>单击此处编辑母版文本样式</a:t>
            </a:r>
          </a:p>
        </p:txBody>
      </p:sp>
      <p:sp>
        <p:nvSpPr>
          <p:cNvPr id="4" name="日期占位符 3">
            <a:extLst>
              <a:ext uri="{FF2B5EF4-FFF2-40B4-BE49-F238E27FC236}">
                <a16:creationId xmlns:a16="http://schemas.microsoft.com/office/drawing/2014/main" id="{DE0136DC-A62F-404C-8BAB-B491F8FCE7BC}"/>
              </a:ext>
            </a:extLst>
          </p:cNvPr>
          <p:cNvSpPr>
            <a:spLocks noGrp="1"/>
          </p:cNvSpPr>
          <p:nvPr>
            <p:ph type="dt" sz="half" idx="10"/>
          </p:nvPr>
        </p:nvSpPr>
        <p:spPr/>
        <p:txBody>
          <a:bodyPr/>
          <a:lstStyle/>
          <a:p>
            <a:fld id="{A6A4A7F0-3B6D-5D44-AC57-4D9AB4512A31}" type="datetimeFigureOut">
              <a:rPr kumimoji="1" lang="zh-CN" altLang="en-US" smtClean="0"/>
              <a:t>2019/5/14</a:t>
            </a:fld>
            <a:endParaRPr kumimoji="1" lang="zh-CN" altLang="en-US"/>
          </a:p>
        </p:txBody>
      </p:sp>
      <p:sp>
        <p:nvSpPr>
          <p:cNvPr id="5" name="页脚占位符 4">
            <a:extLst>
              <a:ext uri="{FF2B5EF4-FFF2-40B4-BE49-F238E27FC236}">
                <a16:creationId xmlns:a16="http://schemas.microsoft.com/office/drawing/2014/main" id="{AB496F9B-7411-804C-8FF0-8DC7985C4641}"/>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CAB0EBC3-E617-C742-8B74-40796DF4E587}"/>
              </a:ext>
            </a:extLst>
          </p:cNvPr>
          <p:cNvSpPr>
            <a:spLocks noGrp="1"/>
          </p:cNvSpPr>
          <p:nvPr>
            <p:ph type="sldNum" sz="quarter" idx="12"/>
          </p:nvPr>
        </p:nvSpPr>
        <p:spPr/>
        <p:txBody>
          <a:bodyPr/>
          <a:lstStyle/>
          <a:p>
            <a:fld id="{ED508D78-A90E-8C4B-A71D-EC71F43FC632}" type="slidenum">
              <a:rPr kumimoji="1" lang="zh-CN" altLang="en-US" smtClean="0"/>
              <a:t>‹#›</a:t>
            </a:fld>
            <a:endParaRPr kumimoji="1" lang="zh-CN" altLang="en-US"/>
          </a:p>
        </p:txBody>
      </p:sp>
    </p:spTree>
    <p:extLst>
      <p:ext uri="{BB962C8B-B14F-4D97-AF65-F5344CB8AC3E}">
        <p14:creationId xmlns:p14="http://schemas.microsoft.com/office/powerpoint/2010/main" val="29046723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2F8FF88-6C1A-4049-A015-DEB207D8B56D}"/>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99D897C7-649D-A64C-BF70-C879352A5CBC}"/>
              </a:ext>
            </a:extLst>
          </p:cNvPr>
          <p:cNvSpPr>
            <a:spLocks noGrp="1"/>
          </p:cNvSpPr>
          <p:nvPr>
            <p:ph sz="half" idx="1"/>
          </p:nvPr>
        </p:nvSpPr>
        <p:spPr>
          <a:xfrm>
            <a:off x="838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内容占位符 3">
            <a:extLst>
              <a:ext uri="{FF2B5EF4-FFF2-40B4-BE49-F238E27FC236}">
                <a16:creationId xmlns:a16="http://schemas.microsoft.com/office/drawing/2014/main" id="{4084477C-6994-5C4D-9B2E-D4C64EBBD04A}"/>
              </a:ext>
            </a:extLst>
          </p:cNvPr>
          <p:cNvSpPr>
            <a:spLocks noGrp="1"/>
          </p:cNvSpPr>
          <p:nvPr>
            <p:ph sz="half" idx="2"/>
          </p:nvPr>
        </p:nvSpPr>
        <p:spPr>
          <a:xfrm>
            <a:off x="6172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日期占位符 4">
            <a:extLst>
              <a:ext uri="{FF2B5EF4-FFF2-40B4-BE49-F238E27FC236}">
                <a16:creationId xmlns:a16="http://schemas.microsoft.com/office/drawing/2014/main" id="{252C1EBF-53D9-9949-ABEF-1B09FD316DF5}"/>
              </a:ext>
            </a:extLst>
          </p:cNvPr>
          <p:cNvSpPr>
            <a:spLocks noGrp="1"/>
          </p:cNvSpPr>
          <p:nvPr>
            <p:ph type="dt" sz="half" idx="10"/>
          </p:nvPr>
        </p:nvSpPr>
        <p:spPr/>
        <p:txBody>
          <a:bodyPr/>
          <a:lstStyle/>
          <a:p>
            <a:fld id="{A6A4A7F0-3B6D-5D44-AC57-4D9AB4512A31}" type="datetimeFigureOut">
              <a:rPr kumimoji="1" lang="zh-CN" altLang="en-US" smtClean="0"/>
              <a:t>2019/5/14</a:t>
            </a:fld>
            <a:endParaRPr kumimoji="1" lang="zh-CN" altLang="en-US"/>
          </a:p>
        </p:txBody>
      </p:sp>
      <p:sp>
        <p:nvSpPr>
          <p:cNvPr id="6" name="页脚占位符 5">
            <a:extLst>
              <a:ext uri="{FF2B5EF4-FFF2-40B4-BE49-F238E27FC236}">
                <a16:creationId xmlns:a16="http://schemas.microsoft.com/office/drawing/2014/main" id="{B11D2806-D12E-0F42-8FDC-AD4810EDB9A0}"/>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56192E38-46B4-5844-A903-0A0E053B9C68}"/>
              </a:ext>
            </a:extLst>
          </p:cNvPr>
          <p:cNvSpPr>
            <a:spLocks noGrp="1"/>
          </p:cNvSpPr>
          <p:nvPr>
            <p:ph type="sldNum" sz="quarter" idx="12"/>
          </p:nvPr>
        </p:nvSpPr>
        <p:spPr/>
        <p:txBody>
          <a:bodyPr/>
          <a:lstStyle/>
          <a:p>
            <a:fld id="{ED508D78-A90E-8C4B-A71D-EC71F43FC632}" type="slidenum">
              <a:rPr kumimoji="1" lang="zh-CN" altLang="en-US" smtClean="0"/>
              <a:t>‹#›</a:t>
            </a:fld>
            <a:endParaRPr kumimoji="1" lang="zh-CN" altLang="en-US"/>
          </a:p>
        </p:txBody>
      </p:sp>
    </p:spTree>
    <p:extLst>
      <p:ext uri="{BB962C8B-B14F-4D97-AF65-F5344CB8AC3E}">
        <p14:creationId xmlns:p14="http://schemas.microsoft.com/office/powerpoint/2010/main" val="17131661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C9FB70-B449-194F-8778-B1BB4E448117}"/>
              </a:ext>
            </a:extLst>
          </p:cNvPr>
          <p:cNvSpPr>
            <a:spLocks noGrp="1"/>
          </p:cNvSpPr>
          <p:nvPr>
            <p:ph type="title"/>
          </p:nvPr>
        </p:nvSpPr>
        <p:spPr>
          <a:xfrm>
            <a:off x="839788" y="365125"/>
            <a:ext cx="10515600" cy="1325563"/>
          </a:xfrm>
        </p:spPr>
        <p:txBody>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DE6129A1-C43F-9741-8488-F89FAA91F83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4" name="内容占位符 3">
            <a:extLst>
              <a:ext uri="{FF2B5EF4-FFF2-40B4-BE49-F238E27FC236}">
                <a16:creationId xmlns:a16="http://schemas.microsoft.com/office/drawing/2014/main" id="{601F32D4-63DE-8C44-ABDF-DE3C5A6E2AC8}"/>
              </a:ext>
            </a:extLst>
          </p:cNvPr>
          <p:cNvSpPr>
            <a:spLocks noGrp="1"/>
          </p:cNvSpPr>
          <p:nvPr>
            <p:ph sz="half" idx="2"/>
          </p:nvPr>
        </p:nvSpPr>
        <p:spPr>
          <a:xfrm>
            <a:off x="839788" y="2505075"/>
            <a:ext cx="5157787"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文本占位符 4">
            <a:extLst>
              <a:ext uri="{FF2B5EF4-FFF2-40B4-BE49-F238E27FC236}">
                <a16:creationId xmlns:a16="http://schemas.microsoft.com/office/drawing/2014/main" id="{6709DC95-9C88-C440-9EC5-A9A34CFD86B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6" name="内容占位符 5">
            <a:extLst>
              <a:ext uri="{FF2B5EF4-FFF2-40B4-BE49-F238E27FC236}">
                <a16:creationId xmlns:a16="http://schemas.microsoft.com/office/drawing/2014/main" id="{18CC5CF3-323C-584A-8DB2-D362EE023B99}"/>
              </a:ext>
            </a:extLst>
          </p:cNvPr>
          <p:cNvSpPr>
            <a:spLocks noGrp="1"/>
          </p:cNvSpPr>
          <p:nvPr>
            <p:ph sz="quarter" idx="4"/>
          </p:nvPr>
        </p:nvSpPr>
        <p:spPr>
          <a:xfrm>
            <a:off x="6172200" y="2505075"/>
            <a:ext cx="5183188"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7" name="日期占位符 6">
            <a:extLst>
              <a:ext uri="{FF2B5EF4-FFF2-40B4-BE49-F238E27FC236}">
                <a16:creationId xmlns:a16="http://schemas.microsoft.com/office/drawing/2014/main" id="{E33626F1-DC62-9548-8E06-09673571DD9B}"/>
              </a:ext>
            </a:extLst>
          </p:cNvPr>
          <p:cNvSpPr>
            <a:spLocks noGrp="1"/>
          </p:cNvSpPr>
          <p:nvPr>
            <p:ph type="dt" sz="half" idx="10"/>
          </p:nvPr>
        </p:nvSpPr>
        <p:spPr/>
        <p:txBody>
          <a:bodyPr/>
          <a:lstStyle/>
          <a:p>
            <a:fld id="{A6A4A7F0-3B6D-5D44-AC57-4D9AB4512A31}" type="datetimeFigureOut">
              <a:rPr kumimoji="1" lang="zh-CN" altLang="en-US" smtClean="0"/>
              <a:t>2019/5/14</a:t>
            </a:fld>
            <a:endParaRPr kumimoji="1" lang="zh-CN" altLang="en-US"/>
          </a:p>
        </p:txBody>
      </p:sp>
      <p:sp>
        <p:nvSpPr>
          <p:cNvPr id="8" name="页脚占位符 7">
            <a:extLst>
              <a:ext uri="{FF2B5EF4-FFF2-40B4-BE49-F238E27FC236}">
                <a16:creationId xmlns:a16="http://schemas.microsoft.com/office/drawing/2014/main" id="{B7AABAE3-8604-054E-B84D-DB8E12A42E01}"/>
              </a:ext>
            </a:extLst>
          </p:cNvPr>
          <p:cNvSpPr>
            <a:spLocks noGrp="1"/>
          </p:cNvSpPr>
          <p:nvPr>
            <p:ph type="ftr" sz="quarter" idx="11"/>
          </p:nvPr>
        </p:nvSpPr>
        <p:spPr/>
        <p:txBody>
          <a:bodyPr/>
          <a:lstStyle/>
          <a:p>
            <a:endParaRPr kumimoji="1" lang="zh-CN" altLang="en-US"/>
          </a:p>
        </p:txBody>
      </p:sp>
      <p:sp>
        <p:nvSpPr>
          <p:cNvPr id="9" name="灯片编号占位符 8">
            <a:extLst>
              <a:ext uri="{FF2B5EF4-FFF2-40B4-BE49-F238E27FC236}">
                <a16:creationId xmlns:a16="http://schemas.microsoft.com/office/drawing/2014/main" id="{3E9B38BA-99CA-424D-A2FA-660A1BDB2578}"/>
              </a:ext>
            </a:extLst>
          </p:cNvPr>
          <p:cNvSpPr>
            <a:spLocks noGrp="1"/>
          </p:cNvSpPr>
          <p:nvPr>
            <p:ph type="sldNum" sz="quarter" idx="12"/>
          </p:nvPr>
        </p:nvSpPr>
        <p:spPr/>
        <p:txBody>
          <a:bodyPr/>
          <a:lstStyle/>
          <a:p>
            <a:fld id="{ED508D78-A90E-8C4B-A71D-EC71F43FC632}" type="slidenum">
              <a:rPr kumimoji="1" lang="zh-CN" altLang="en-US" smtClean="0"/>
              <a:t>‹#›</a:t>
            </a:fld>
            <a:endParaRPr kumimoji="1" lang="zh-CN" altLang="en-US"/>
          </a:p>
        </p:txBody>
      </p:sp>
    </p:spTree>
    <p:extLst>
      <p:ext uri="{BB962C8B-B14F-4D97-AF65-F5344CB8AC3E}">
        <p14:creationId xmlns:p14="http://schemas.microsoft.com/office/powerpoint/2010/main" val="3880970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CEEF08-6927-7E4F-85C7-28C120956B85}"/>
              </a:ext>
            </a:extLst>
          </p:cNvPr>
          <p:cNvSpPr>
            <a:spLocks noGrp="1"/>
          </p:cNvSpPr>
          <p:nvPr>
            <p:ph type="title"/>
          </p:nvPr>
        </p:nvSpPr>
        <p:spPr/>
        <p:txBody>
          <a:bodyPr/>
          <a:lstStyle/>
          <a:p>
            <a:r>
              <a:rPr kumimoji="1" lang="zh-CN" altLang="en-US"/>
              <a:t>单击此处编辑母版标题样式</a:t>
            </a:r>
          </a:p>
        </p:txBody>
      </p:sp>
      <p:sp>
        <p:nvSpPr>
          <p:cNvPr id="3" name="日期占位符 2">
            <a:extLst>
              <a:ext uri="{FF2B5EF4-FFF2-40B4-BE49-F238E27FC236}">
                <a16:creationId xmlns:a16="http://schemas.microsoft.com/office/drawing/2014/main" id="{2E965C90-9854-824A-8B3C-AF6981D62885}"/>
              </a:ext>
            </a:extLst>
          </p:cNvPr>
          <p:cNvSpPr>
            <a:spLocks noGrp="1"/>
          </p:cNvSpPr>
          <p:nvPr>
            <p:ph type="dt" sz="half" idx="10"/>
          </p:nvPr>
        </p:nvSpPr>
        <p:spPr/>
        <p:txBody>
          <a:bodyPr/>
          <a:lstStyle/>
          <a:p>
            <a:fld id="{A6A4A7F0-3B6D-5D44-AC57-4D9AB4512A31}" type="datetimeFigureOut">
              <a:rPr kumimoji="1" lang="zh-CN" altLang="en-US" smtClean="0"/>
              <a:t>2019/5/14</a:t>
            </a:fld>
            <a:endParaRPr kumimoji="1" lang="zh-CN" altLang="en-US"/>
          </a:p>
        </p:txBody>
      </p:sp>
      <p:sp>
        <p:nvSpPr>
          <p:cNvPr id="4" name="页脚占位符 3">
            <a:extLst>
              <a:ext uri="{FF2B5EF4-FFF2-40B4-BE49-F238E27FC236}">
                <a16:creationId xmlns:a16="http://schemas.microsoft.com/office/drawing/2014/main" id="{AE205184-53A8-3342-9AE1-75DB89396D59}"/>
              </a:ext>
            </a:extLst>
          </p:cNvPr>
          <p:cNvSpPr>
            <a:spLocks noGrp="1"/>
          </p:cNvSpPr>
          <p:nvPr>
            <p:ph type="ftr" sz="quarter" idx="11"/>
          </p:nvPr>
        </p:nvSpPr>
        <p:spPr/>
        <p:txBody>
          <a:bodyPr/>
          <a:lstStyle/>
          <a:p>
            <a:endParaRPr kumimoji="1" lang="zh-CN" altLang="en-US"/>
          </a:p>
        </p:txBody>
      </p:sp>
      <p:sp>
        <p:nvSpPr>
          <p:cNvPr id="5" name="灯片编号占位符 4">
            <a:extLst>
              <a:ext uri="{FF2B5EF4-FFF2-40B4-BE49-F238E27FC236}">
                <a16:creationId xmlns:a16="http://schemas.microsoft.com/office/drawing/2014/main" id="{7E942E3A-8D86-414A-A205-A7D5923D0F69}"/>
              </a:ext>
            </a:extLst>
          </p:cNvPr>
          <p:cNvSpPr>
            <a:spLocks noGrp="1"/>
          </p:cNvSpPr>
          <p:nvPr>
            <p:ph type="sldNum" sz="quarter" idx="12"/>
          </p:nvPr>
        </p:nvSpPr>
        <p:spPr/>
        <p:txBody>
          <a:bodyPr/>
          <a:lstStyle/>
          <a:p>
            <a:fld id="{ED508D78-A90E-8C4B-A71D-EC71F43FC632}" type="slidenum">
              <a:rPr kumimoji="1" lang="zh-CN" altLang="en-US" smtClean="0"/>
              <a:t>‹#›</a:t>
            </a:fld>
            <a:endParaRPr kumimoji="1" lang="zh-CN" altLang="en-US"/>
          </a:p>
        </p:txBody>
      </p:sp>
    </p:spTree>
    <p:extLst>
      <p:ext uri="{BB962C8B-B14F-4D97-AF65-F5344CB8AC3E}">
        <p14:creationId xmlns:p14="http://schemas.microsoft.com/office/powerpoint/2010/main" val="10070283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FBB6979-EB7D-8640-B5CD-9027AA65179B}"/>
              </a:ext>
            </a:extLst>
          </p:cNvPr>
          <p:cNvSpPr>
            <a:spLocks noGrp="1"/>
          </p:cNvSpPr>
          <p:nvPr>
            <p:ph type="dt" sz="half" idx="10"/>
          </p:nvPr>
        </p:nvSpPr>
        <p:spPr/>
        <p:txBody>
          <a:bodyPr/>
          <a:lstStyle/>
          <a:p>
            <a:fld id="{A6A4A7F0-3B6D-5D44-AC57-4D9AB4512A31}" type="datetimeFigureOut">
              <a:rPr kumimoji="1" lang="zh-CN" altLang="en-US" smtClean="0"/>
              <a:t>2019/5/14</a:t>
            </a:fld>
            <a:endParaRPr kumimoji="1" lang="zh-CN" altLang="en-US"/>
          </a:p>
        </p:txBody>
      </p:sp>
      <p:sp>
        <p:nvSpPr>
          <p:cNvPr id="3" name="页脚占位符 2">
            <a:extLst>
              <a:ext uri="{FF2B5EF4-FFF2-40B4-BE49-F238E27FC236}">
                <a16:creationId xmlns:a16="http://schemas.microsoft.com/office/drawing/2014/main" id="{6DDB4720-5D93-004E-A539-ACB039CAEEF4}"/>
              </a:ext>
            </a:extLst>
          </p:cNvPr>
          <p:cNvSpPr>
            <a:spLocks noGrp="1"/>
          </p:cNvSpPr>
          <p:nvPr>
            <p:ph type="ftr" sz="quarter" idx="11"/>
          </p:nvPr>
        </p:nvSpPr>
        <p:spPr/>
        <p:txBody>
          <a:bodyPr/>
          <a:lstStyle/>
          <a:p>
            <a:endParaRPr kumimoji="1" lang="zh-CN" altLang="en-US"/>
          </a:p>
        </p:txBody>
      </p:sp>
      <p:sp>
        <p:nvSpPr>
          <p:cNvPr id="4" name="灯片编号占位符 3">
            <a:extLst>
              <a:ext uri="{FF2B5EF4-FFF2-40B4-BE49-F238E27FC236}">
                <a16:creationId xmlns:a16="http://schemas.microsoft.com/office/drawing/2014/main" id="{0F975005-E478-6649-8A56-4BD3AE7F57F3}"/>
              </a:ext>
            </a:extLst>
          </p:cNvPr>
          <p:cNvSpPr>
            <a:spLocks noGrp="1"/>
          </p:cNvSpPr>
          <p:nvPr>
            <p:ph type="sldNum" sz="quarter" idx="12"/>
          </p:nvPr>
        </p:nvSpPr>
        <p:spPr/>
        <p:txBody>
          <a:bodyPr/>
          <a:lstStyle/>
          <a:p>
            <a:fld id="{ED508D78-A90E-8C4B-A71D-EC71F43FC632}" type="slidenum">
              <a:rPr kumimoji="1" lang="zh-CN" altLang="en-US" smtClean="0"/>
              <a:t>‹#›</a:t>
            </a:fld>
            <a:endParaRPr kumimoji="1" lang="zh-CN" altLang="en-US"/>
          </a:p>
        </p:txBody>
      </p:sp>
    </p:spTree>
    <p:extLst>
      <p:ext uri="{BB962C8B-B14F-4D97-AF65-F5344CB8AC3E}">
        <p14:creationId xmlns:p14="http://schemas.microsoft.com/office/powerpoint/2010/main" val="11108177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E7097-A5B0-6442-8AD1-57B831184BDC}"/>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内容占位符 2">
            <a:extLst>
              <a:ext uri="{FF2B5EF4-FFF2-40B4-BE49-F238E27FC236}">
                <a16:creationId xmlns:a16="http://schemas.microsoft.com/office/drawing/2014/main" id="{40B3BD43-6734-074A-BCE3-41A5041E4F1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文本占位符 3">
            <a:extLst>
              <a:ext uri="{FF2B5EF4-FFF2-40B4-BE49-F238E27FC236}">
                <a16:creationId xmlns:a16="http://schemas.microsoft.com/office/drawing/2014/main" id="{DDED24B1-672A-E64E-86F3-49737E55C22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a:extLst>
              <a:ext uri="{FF2B5EF4-FFF2-40B4-BE49-F238E27FC236}">
                <a16:creationId xmlns:a16="http://schemas.microsoft.com/office/drawing/2014/main" id="{CA01498D-21E0-9041-917C-47DF1F149523}"/>
              </a:ext>
            </a:extLst>
          </p:cNvPr>
          <p:cNvSpPr>
            <a:spLocks noGrp="1"/>
          </p:cNvSpPr>
          <p:nvPr>
            <p:ph type="dt" sz="half" idx="10"/>
          </p:nvPr>
        </p:nvSpPr>
        <p:spPr/>
        <p:txBody>
          <a:bodyPr/>
          <a:lstStyle/>
          <a:p>
            <a:fld id="{A6A4A7F0-3B6D-5D44-AC57-4D9AB4512A31}" type="datetimeFigureOut">
              <a:rPr kumimoji="1" lang="zh-CN" altLang="en-US" smtClean="0"/>
              <a:t>2019/5/14</a:t>
            </a:fld>
            <a:endParaRPr kumimoji="1" lang="zh-CN" altLang="en-US"/>
          </a:p>
        </p:txBody>
      </p:sp>
      <p:sp>
        <p:nvSpPr>
          <p:cNvPr id="6" name="页脚占位符 5">
            <a:extLst>
              <a:ext uri="{FF2B5EF4-FFF2-40B4-BE49-F238E27FC236}">
                <a16:creationId xmlns:a16="http://schemas.microsoft.com/office/drawing/2014/main" id="{890323D8-D437-8A43-A3EB-115F40BB3355}"/>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35443889-911E-6342-9CF1-A2ED6F5A0F43}"/>
              </a:ext>
            </a:extLst>
          </p:cNvPr>
          <p:cNvSpPr>
            <a:spLocks noGrp="1"/>
          </p:cNvSpPr>
          <p:nvPr>
            <p:ph type="sldNum" sz="quarter" idx="12"/>
          </p:nvPr>
        </p:nvSpPr>
        <p:spPr/>
        <p:txBody>
          <a:bodyPr/>
          <a:lstStyle/>
          <a:p>
            <a:fld id="{ED508D78-A90E-8C4B-A71D-EC71F43FC632}" type="slidenum">
              <a:rPr kumimoji="1" lang="zh-CN" altLang="en-US" smtClean="0"/>
              <a:t>‹#›</a:t>
            </a:fld>
            <a:endParaRPr kumimoji="1" lang="zh-CN" altLang="en-US"/>
          </a:p>
        </p:txBody>
      </p:sp>
    </p:spTree>
    <p:extLst>
      <p:ext uri="{BB962C8B-B14F-4D97-AF65-F5344CB8AC3E}">
        <p14:creationId xmlns:p14="http://schemas.microsoft.com/office/powerpoint/2010/main" val="1098081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67D341-C91B-B643-A3A8-97B3A3BD5A46}"/>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图片占位符 2">
            <a:extLst>
              <a:ext uri="{FF2B5EF4-FFF2-40B4-BE49-F238E27FC236}">
                <a16:creationId xmlns:a16="http://schemas.microsoft.com/office/drawing/2014/main" id="{B8F43B39-F65D-1C48-AC1E-29EF8E1CE2B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a:extLst>
              <a:ext uri="{FF2B5EF4-FFF2-40B4-BE49-F238E27FC236}">
                <a16:creationId xmlns:a16="http://schemas.microsoft.com/office/drawing/2014/main" id="{D681E392-8A7F-F84C-8967-E6A7A59A9DA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a:extLst>
              <a:ext uri="{FF2B5EF4-FFF2-40B4-BE49-F238E27FC236}">
                <a16:creationId xmlns:a16="http://schemas.microsoft.com/office/drawing/2014/main" id="{2CBF2850-299C-744F-AFE6-0BF134F0BC0E}"/>
              </a:ext>
            </a:extLst>
          </p:cNvPr>
          <p:cNvSpPr>
            <a:spLocks noGrp="1"/>
          </p:cNvSpPr>
          <p:nvPr>
            <p:ph type="dt" sz="half" idx="10"/>
          </p:nvPr>
        </p:nvSpPr>
        <p:spPr/>
        <p:txBody>
          <a:bodyPr/>
          <a:lstStyle/>
          <a:p>
            <a:fld id="{A6A4A7F0-3B6D-5D44-AC57-4D9AB4512A31}" type="datetimeFigureOut">
              <a:rPr kumimoji="1" lang="zh-CN" altLang="en-US" smtClean="0"/>
              <a:t>2019/5/14</a:t>
            </a:fld>
            <a:endParaRPr kumimoji="1" lang="zh-CN" altLang="en-US"/>
          </a:p>
        </p:txBody>
      </p:sp>
      <p:sp>
        <p:nvSpPr>
          <p:cNvPr id="6" name="页脚占位符 5">
            <a:extLst>
              <a:ext uri="{FF2B5EF4-FFF2-40B4-BE49-F238E27FC236}">
                <a16:creationId xmlns:a16="http://schemas.microsoft.com/office/drawing/2014/main" id="{35CFD6E9-EFF5-B345-8D39-AB7E3A78FD2C}"/>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2A957107-3CDB-9E47-8BE2-EAA37F84FEF0}"/>
              </a:ext>
            </a:extLst>
          </p:cNvPr>
          <p:cNvSpPr>
            <a:spLocks noGrp="1"/>
          </p:cNvSpPr>
          <p:nvPr>
            <p:ph type="sldNum" sz="quarter" idx="12"/>
          </p:nvPr>
        </p:nvSpPr>
        <p:spPr/>
        <p:txBody>
          <a:bodyPr/>
          <a:lstStyle/>
          <a:p>
            <a:fld id="{ED508D78-A90E-8C4B-A71D-EC71F43FC632}" type="slidenum">
              <a:rPr kumimoji="1" lang="zh-CN" altLang="en-US" smtClean="0"/>
              <a:t>‹#›</a:t>
            </a:fld>
            <a:endParaRPr kumimoji="1" lang="zh-CN" altLang="en-US"/>
          </a:p>
        </p:txBody>
      </p:sp>
    </p:spTree>
    <p:extLst>
      <p:ext uri="{BB962C8B-B14F-4D97-AF65-F5344CB8AC3E}">
        <p14:creationId xmlns:p14="http://schemas.microsoft.com/office/powerpoint/2010/main" val="2410897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93216C5E-EB91-7F4C-ACE7-77463B846BF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93EA391D-DE46-884D-AA28-862BD02B3FE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226CBC2A-5A09-0D48-9CC1-620A9C8CBF6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6A4A7F0-3B6D-5D44-AC57-4D9AB4512A31}" type="datetimeFigureOut">
              <a:rPr kumimoji="1" lang="zh-CN" altLang="en-US" smtClean="0"/>
              <a:t>2019/5/14</a:t>
            </a:fld>
            <a:endParaRPr kumimoji="1" lang="zh-CN" altLang="en-US"/>
          </a:p>
        </p:txBody>
      </p:sp>
      <p:sp>
        <p:nvSpPr>
          <p:cNvPr id="5" name="页脚占位符 4">
            <a:extLst>
              <a:ext uri="{FF2B5EF4-FFF2-40B4-BE49-F238E27FC236}">
                <a16:creationId xmlns:a16="http://schemas.microsoft.com/office/drawing/2014/main" id="{1335AF48-BEE7-C142-BCBD-4769A96799B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灯片编号占位符 5">
            <a:extLst>
              <a:ext uri="{FF2B5EF4-FFF2-40B4-BE49-F238E27FC236}">
                <a16:creationId xmlns:a16="http://schemas.microsoft.com/office/drawing/2014/main" id="{4237E933-6DF0-A04C-9707-A3BC192CFB9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D508D78-A90E-8C4B-A71D-EC71F43FC632}" type="slidenum">
              <a:rPr kumimoji="1" lang="zh-CN" altLang="en-US" smtClean="0"/>
              <a:t>‹#›</a:t>
            </a:fld>
            <a:endParaRPr kumimoji="1" lang="zh-CN" altLang="en-US"/>
          </a:p>
        </p:txBody>
      </p:sp>
    </p:spTree>
    <p:extLst>
      <p:ext uri="{BB962C8B-B14F-4D97-AF65-F5344CB8AC3E}">
        <p14:creationId xmlns:p14="http://schemas.microsoft.com/office/powerpoint/2010/main" val="196574240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BD8973-071E-8941-8855-11A2B5A24604}"/>
              </a:ext>
            </a:extLst>
          </p:cNvPr>
          <p:cNvSpPr>
            <a:spLocks noGrp="1"/>
          </p:cNvSpPr>
          <p:nvPr>
            <p:ph type="ctrTitle"/>
          </p:nvPr>
        </p:nvSpPr>
        <p:spPr>
          <a:xfrm>
            <a:off x="4869712" y="1190615"/>
            <a:ext cx="5798288" cy="2584392"/>
          </a:xfrm>
        </p:spPr>
        <p:txBody>
          <a:bodyPr>
            <a:noAutofit/>
          </a:bodyPr>
          <a:lstStyle/>
          <a:p>
            <a:r>
              <a:rPr kumimoji="1" lang="en-US" altLang="zh-CN" sz="7200" b="1" dirty="0">
                <a:latin typeface="Avenir Black" panose="02000503020000020003" pitchFamily="2" charset="0"/>
              </a:rPr>
              <a:t>TED</a:t>
            </a:r>
            <a:r>
              <a:rPr kumimoji="1" lang="zh-CN" altLang="en-US" sz="7200" b="1" dirty="0">
                <a:latin typeface="Avenir Black" panose="02000503020000020003" pitchFamily="2" charset="0"/>
              </a:rPr>
              <a:t> </a:t>
            </a:r>
            <a:r>
              <a:rPr kumimoji="1" lang="en-US" altLang="zh-CN" sz="7200" b="1" dirty="0">
                <a:latin typeface="Avenir Black" panose="02000503020000020003" pitchFamily="2" charset="0"/>
              </a:rPr>
              <a:t>Talks</a:t>
            </a:r>
            <a:r>
              <a:rPr kumimoji="1" lang="zh-CN" altLang="en-US" sz="7200" b="1" dirty="0">
                <a:latin typeface="Avenir Black" panose="02000503020000020003" pitchFamily="2" charset="0"/>
              </a:rPr>
              <a:t> </a:t>
            </a:r>
            <a:r>
              <a:rPr kumimoji="1" lang="en-US" altLang="zh-CN" sz="7200" b="1" dirty="0">
                <a:latin typeface="Avenir Black" panose="02000503020000020003" pitchFamily="2" charset="0"/>
              </a:rPr>
              <a:t>Data</a:t>
            </a:r>
            <a:r>
              <a:rPr kumimoji="1" lang="zh-CN" altLang="en-US" sz="7200" b="1" dirty="0">
                <a:latin typeface="Avenir Black" panose="02000503020000020003" pitchFamily="2" charset="0"/>
              </a:rPr>
              <a:t> </a:t>
            </a:r>
            <a:r>
              <a:rPr kumimoji="1" lang="en-US" altLang="zh-CN" sz="7200" b="1" dirty="0">
                <a:latin typeface="Avenir Black" panose="02000503020000020003" pitchFamily="2" charset="0"/>
              </a:rPr>
              <a:t>Mining</a:t>
            </a:r>
            <a:endParaRPr kumimoji="1" lang="zh-CN" altLang="en-US" sz="7200" b="1" dirty="0">
              <a:latin typeface="Avenir Black" panose="02000503020000020003" pitchFamily="2" charset="0"/>
            </a:endParaRPr>
          </a:p>
        </p:txBody>
      </p:sp>
      <p:sp>
        <p:nvSpPr>
          <p:cNvPr id="3" name="副标题 2">
            <a:extLst>
              <a:ext uri="{FF2B5EF4-FFF2-40B4-BE49-F238E27FC236}">
                <a16:creationId xmlns:a16="http://schemas.microsoft.com/office/drawing/2014/main" id="{E1BF4D45-2DC8-C844-82EF-64FBC9B1DA0F}"/>
              </a:ext>
            </a:extLst>
          </p:cNvPr>
          <p:cNvSpPr>
            <a:spLocks noGrp="1"/>
          </p:cNvSpPr>
          <p:nvPr>
            <p:ph type="subTitle" idx="1"/>
          </p:nvPr>
        </p:nvSpPr>
        <p:spPr>
          <a:xfrm>
            <a:off x="1524000" y="4276666"/>
            <a:ext cx="9144000" cy="1655762"/>
          </a:xfrm>
        </p:spPr>
        <p:txBody>
          <a:bodyPr>
            <a:normAutofit/>
          </a:bodyPr>
          <a:lstStyle/>
          <a:p>
            <a:pPr algn="r"/>
            <a:endParaRPr kumimoji="1" lang="en-US" altLang="zh-CN" sz="4000" dirty="0">
              <a:latin typeface="Avenir Medium" panose="02000503020000020003" pitchFamily="2" charset="0"/>
            </a:endParaRPr>
          </a:p>
          <a:p>
            <a:pPr algn="r"/>
            <a:r>
              <a:rPr kumimoji="1" lang="en-US" altLang="zh-CN" sz="4000" dirty="0">
                <a:latin typeface="Avenir Medium" panose="02000503020000020003" pitchFamily="2" charset="0"/>
              </a:rPr>
              <a:t>——</a:t>
            </a:r>
            <a:r>
              <a:rPr kumimoji="1" lang="zh-CN" altLang="en-US" sz="4000" dirty="0">
                <a:latin typeface="Avenir Medium" panose="02000503020000020003" pitchFamily="2" charset="0"/>
              </a:rPr>
              <a:t> </a:t>
            </a:r>
            <a:r>
              <a:rPr kumimoji="1" lang="en-US" altLang="zh-CN" sz="4000" dirty="0" err="1">
                <a:latin typeface="Avenir Medium" panose="02000503020000020003" pitchFamily="2" charset="0"/>
              </a:rPr>
              <a:t>Elabration</a:t>
            </a:r>
            <a:r>
              <a:rPr kumimoji="1" lang="zh-CN" altLang="en-US" sz="4000" dirty="0">
                <a:latin typeface="Avenir Medium" panose="02000503020000020003" pitchFamily="2" charset="0"/>
              </a:rPr>
              <a:t> </a:t>
            </a:r>
            <a:r>
              <a:rPr kumimoji="1" lang="en-US" altLang="zh-CN" sz="4000" dirty="0">
                <a:latin typeface="Avenir Medium" panose="02000503020000020003" pitchFamily="2" charset="0"/>
              </a:rPr>
              <a:t>Step</a:t>
            </a:r>
            <a:endParaRPr kumimoji="1" lang="zh-CN" altLang="en-US" sz="4000" dirty="0">
              <a:latin typeface="Avenir Medium" panose="02000503020000020003" pitchFamily="2" charset="0"/>
            </a:endParaRPr>
          </a:p>
        </p:txBody>
      </p:sp>
      <p:pic>
        <p:nvPicPr>
          <p:cNvPr id="4" name="图片 3">
            <a:extLst>
              <a:ext uri="{FF2B5EF4-FFF2-40B4-BE49-F238E27FC236}">
                <a16:creationId xmlns:a16="http://schemas.microsoft.com/office/drawing/2014/main" id="{86C1BCA6-D457-0B48-8D27-BADD9B2FD2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7923" y="2136803"/>
            <a:ext cx="3443323" cy="2584393"/>
          </a:xfrm>
          <a:prstGeom prst="rect">
            <a:avLst/>
          </a:prstGeom>
        </p:spPr>
      </p:pic>
    </p:spTree>
    <p:extLst>
      <p:ext uri="{BB962C8B-B14F-4D97-AF65-F5344CB8AC3E}">
        <p14:creationId xmlns:p14="http://schemas.microsoft.com/office/powerpoint/2010/main" val="10268138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090854E8-1E93-2943-B439-1A152F724CEB}"/>
              </a:ext>
            </a:extLst>
          </p:cNvPr>
          <p:cNvPicPr>
            <a:picLocks noChangeAspect="1"/>
          </p:cNvPicPr>
          <p:nvPr/>
        </p:nvPicPr>
        <p:blipFill>
          <a:blip r:embed="rId2"/>
          <a:stretch>
            <a:fillRect/>
          </a:stretch>
        </p:blipFill>
        <p:spPr>
          <a:xfrm>
            <a:off x="4620487" y="1626786"/>
            <a:ext cx="7416864" cy="4647426"/>
          </a:xfrm>
          <a:prstGeom prst="rect">
            <a:avLst/>
          </a:prstGeom>
        </p:spPr>
      </p:pic>
      <p:sp>
        <p:nvSpPr>
          <p:cNvPr id="9" name="标题 1">
            <a:extLst>
              <a:ext uri="{FF2B5EF4-FFF2-40B4-BE49-F238E27FC236}">
                <a16:creationId xmlns:a16="http://schemas.microsoft.com/office/drawing/2014/main" id="{C79580C4-5EAA-C949-A14F-74E69F10F523}"/>
              </a:ext>
            </a:extLst>
          </p:cNvPr>
          <p:cNvSpPr>
            <a:spLocks noGrp="1"/>
          </p:cNvSpPr>
          <p:nvPr>
            <p:ph type="title"/>
          </p:nvPr>
        </p:nvSpPr>
        <p:spPr>
          <a:xfrm>
            <a:off x="838200" y="365125"/>
            <a:ext cx="10515600" cy="1325563"/>
          </a:xfrm>
        </p:spPr>
        <p:txBody>
          <a:bodyPr>
            <a:normAutofit/>
          </a:bodyPr>
          <a:lstStyle/>
          <a:p>
            <a:r>
              <a:rPr kumimoji="1" lang="en-US" altLang="zh-CN" dirty="0">
                <a:latin typeface="Avenir Medium" panose="02000503020000020003" pitchFamily="2" charset="0"/>
              </a:rPr>
              <a:t>2.</a:t>
            </a:r>
            <a:r>
              <a:rPr kumimoji="1" lang="zh-CN" altLang="en-US" dirty="0">
                <a:latin typeface="Avenir Medium" panose="02000503020000020003" pitchFamily="2" charset="0"/>
              </a:rPr>
              <a:t> </a:t>
            </a:r>
            <a:r>
              <a:rPr kumimoji="1" lang="en-US" altLang="zh-CN" dirty="0">
                <a:latin typeface="Avenir Medium" panose="02000503020000020003" pitchFamily="2" charset="0"/>
              </a:rPr>
              <a:t>Prototype</a:t>
            </a:r>
            <a:r>
              <a:rPr kumimoji="1" lang="zh-CN" altLang="en-US" dirty="0">
                <a:latin typeface="Avenir Medium" panose="02000503020000020003" pitchFamily="2" charset="0"/>
              </a:rPr>
              <a:t> </a:t>
            </a:r>
            <a:r>
              <a:rPr kumimoji="1" lang="en-US" altLang="zh-CN" dirty="0">
                <a:latin typeface="Avenir Medium" panose="02000503020000020003" pitchFamily="2" charset="0"/>
              </a:rPr>
              <a:t>of</a:t>
            </a:r>
            <a:r>
              <a:rPr kumimoji="1" lang="zh-CN" altLang="en-US" dirty="0">
                <a:latin typeface="Avenir Medium" panose="02000503020000020003" pitchFamily="2" charset="0"/>
              </a:rPr>
              <a:t> </a:t>
            </a:r>
            <a:r>
              <a:rPr kumimoji="1" lang="en-US" altLang="zh-CN" dirty="0">
                <a:latin typeface="Avenir Medium" panose="02000503020000020003" pitchFamily="2" charset="0"/>
              </a:rPr>
              <a:t>the</a:t>
            </a:r>
            <a:r>
              <a:rPr kumimoji="1" lang="zh-CN" altLang="en-US" dirty="0">
                <a:latin typeface="Avenir Medium" panose="02000503020000020003" pitchFamily="2" charset="0"/>
              </a:rPr>
              <a:t> </a:t>
            </a:r>
            <a:r>
              <a:rPr kumimoji="1" lang="en-US" altLang="zh-CN" dirty="0">
                <a:latin typeface="Avenir Medium" panose="02000503020000020003" pitchFamily="2" charset="0"/>
              </a:rPr>
              <a:t>GUI</a:t>
            </a:r>
            <a:endParaRPr kumimoji="1" lang="zh-CN" altLang="en-US" dirty="0"/>
          </a:p>
        </p:txBody>
      </p:sp>
      <p:sp>
        <p:nvSpPr>
          <p:cNvPr id="10" name="文本框 9">
            <a:extLst>
              <a:ext uri="{FF2B5EF4-FFF2-40B4-BE49-F238E27FC236}">
                <a16:creationId xmlns:a16="http://schemas.microsoft.com/office/drawing/2014/main" id="{E491B2BB-04F2-6548-ADA4-39661371F0DB}"/>
              </a:ext>
            </a:extLst>
          </p:cNvPr>
          <p:cNvSpPr txBox="1"/>
          <p:nvPr/>
        </p:nvSpPr>
        <p:spPr>
          <a:xfrm>
            <a:off x="838200" y="1663335"/>
            <a:ext cx="3482939" cy="4647426"/>
          </a:xfrm>
          <a:prstGeom prst="rect">
            <a:avLst/>
          </a:prstGeom>
          <a:noFill/>
        </p:spPr>
        <p:txBody>
          <a:bodyPr wrap="square" rtlCol="0">
            <a:spAutoFit/>
          </a:bodyPr>
          <a:lstStyle/>
          <a:p>
            <a:pPr algn="ctr"/>
            <a:r>
              <a:rPr kumimoji="1" lang="en-US" altLang="zh-CN" sz="3600" dirty="0">
                <a:latin typeface="Avenir Medium" panose="02000503020000020003" pitchFamily="2" charset="0"/>
              </a:rPr>
              <a:t>Prediction</a:t>
            </a:r>
          </a:p>
          <a:p>
            <a:pPr algn="ctr"/>
            <a:endParaRPr kumimoji="1" lang="en-US" altLang="zh-CN" sz="3600" dirty="0">
              <a:latin typeface="Avenir Medium" panose="02000503020000020003" pitchFamily="2" charset="0"/>
            </a:endParaRPr>
          </a:p>
          <a:p>
            <a:r>
              <a:rPr kumimoji="1" lang="en" altLang="zh-CN" sz="2800" dirty="0">
                <a:latin typeface="Avenir Medium" panose="02000503020000020003" pitchFamily="2" charset="0"/>
              </a:rPr>
              <a:t>Through predictive capabilities, speakers can </a:t>
            </a:r>
            <a:r>
              <a:rPr kumimoji="1" lang="en" altLang="zh-CN" sz="2800" dirty="0">
                <a:solidFill>
                  <a:srgbClr val="FF0000"/>
                </a:solidFill>
                <a:latin typeface="Avenir Medium" panose="02000503020000020003" pitchFamily="2" charset="0"/>
              </a:rPr>
              <a:t>predict their audience</a:t>
            </a:r>
            <a:r>
              <a:rPr kumimoji="1" lang="en" altLang="zh-CN" sz="2800" dirty="0">
                <a:latin typeface="Avenir Medium" panose="02000503020000020003" pitchFamily="2" charset="0"/>
              </a:rPr>
              <a:t> by their occupation, themes, and presentation time.</a:t>
            </a:r>
            <a:endParaRPr kumimoji="1" lang="en-US" altLang="zh-CN" sz="2800" dirty="0">
              <a:latin typeface="Avenir Medium" panose="02000503020000020003" pitchFamily="2" charset="0"/>
            </a:endParaRPr>
          </a:p>
        </p:txBody>
      </p:sp>
    </p:spTree>
    <p:extLst>
      <p:ext uri="{BB962C8B-B14F-4D97-AF65-F5344CB8AC3E}">
        <p14:creationId xmlns:p14="http://schemas.microsoft.com/office/powerpoint/2010/main" val="17021026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6AD54590-E37D-5B47-8462-F046E43FB7F5}"/>
              </a:ext>
            </a:extLst>
          </p:cNvPr>
          <p:cNvPicPr>
            <a:picLocks noChangeAspect="1"/>
          </p:cNvPicPr>
          <p:nvPr/>
        </p:nvPicPr>
        <p:blipFill>
          <a:blip r:embed="rId2"/>
          <a:stretch>
            <a:fillRect/>
          </a:stretch>
        </p:blipFill>
        <p:spPr>
          <a:xfrm>
            <a:off x="4321139" y="1690688"/>
            <a:ext cx="7732996" cy="4725720"/>
          </a:xfrm>
          <a:prstGeom prst="rect">
            <a:avLst/>
          </a:prstGeom>
        </p:spPr>
      </p:pic>
      <p:sp>
        <p:nvSpPr>
          <p:cNvPr id="6" name="标题 1">
            <a:extLst>
              <a:ext uri="{FF2B5EF4-FFF2-40B4-BE49-F238E27FC236}">
                <a16:creationId xmlns:a16="http://schemas.microsoft.com/office/drawing/2014/main" id="{C96E0E3D-61AF-BE4A-BDEE-55958B9A6AEE}"/>
              </a:ext>
            </a:extLst>
          </p:cNvPr>
          <p:cNvSpPr>
            <a:spLocks noGrp="1"/>
          </p:cNvSpPr>
          <p:nvPr>
            <p:ph type="title"/>
          </p:nvPr>
        </p:nvSpPr>
        <p:spPr>
          <a:xfrm>
            <a:off x="838200" y="365125"/>
            <a:ext cx="10515600" cy="1325563"/>
          </a:xfrm>
        </p:spPr>
        <p:txBody>
          <a:bodyPr>
            <a:normAutofit/>
          </a:bodyPr>
          <a:lstStyle/>
          <a:p>
            <a:r>
              <a:rPr kumimoji="1" lang="en-US" altLang="zh-CN" dirty="0">
                <a:latin typeface="Avenir Medium" panose="02000503020000020003" pitchFamily="2" charset="0"/>
              </a:rPr>
              <a:t>2.</a:t>
            </a:r>
            <a:r>
              <a:rPr kumimoji="1" lang="zh-CN" altLang="en-US" dirty="0">
                <a:latin typeface="Avenir Medium" panose="02000503020000020003" pitchFamily="2" charset="0"/>
              </a:rPr>
              <a:t> </a:t>
            </a:r>
            <a:r>
              <a:rPr kumimoji="1" lang="en-US" altLang="zh-CN" dirty="0">
                <a:latin typeface="Avenir Medium" panose="02000503020000020003" pitchFamily="2" charset="0"/>
              </a:rPr>
              <a:t>Prototype</a:t>
            </a:r>
            <a:r>
              <a:rPr kumimoji="1" lang="zh-CN" altLang="en-US" dirty="0">
                <a:latin typeface="Avenir Medium" panose="02000503020000020003" pitchFamily="2" charset="0"/>
              </a:rPr>
              <a:t> </a:t>
            </a:r>
            <a:r>
              <a:rPr kumimoji="1" lang="en-US" altLang="zh-CN" dirty="0">
                <a:latin typeface="Avenir Medium" panose="02000503020000020003" pitchFamily="2" charset="0"/>
              </a:rPr>
              <a:t>of</a:t>
            </a:r>
            <a:r>
              <a:rPr kumimoji="1" lang="zh-CN" altLang="en-US" dirty="0">
                <a:latin typeface="Avenir Medium" panose="02000503020000020003" pitchFamily="2" charset="0"/>
              </a:rPr>
              <a:t> </a:t>
            </a:r>
            <a:r>
              <a:rPr kumimoji="1" lang="en-US" altLang="zh-CN" dirty="0">
                <a:latin typeface="Avenir Medium" panose="02000503020000020003" pitchFamily="2" charset="0"/>
              </a:rPr>
              <a:t>the</a:t>
            </a:r>
            <a:r>
              <a:rPr kumimoji="1" lang="zh-CN" altLang="en-US" dirty="0">
                <a:latin typeface="Avenir Medium" panose="02000503020000020003" pitchFamily="2" charset="0"/>
              </a:rPr>
              <a:t> </a:t>
            </a:r>
            <a:r>
              <a:rPr kumimoji="1" lang="en-US" altLang="zh-CN" dirty="0">
                <a:latin typeface="Avenir Medium" panose="02000503020000020003" pitchFamily="2" charset="0"/>
              </a:rPr>
              <a:t>GUI</a:t>
            </a:r>
            <a:endParaRPr kumimoji="1" lang="zh-CN" altLang="en-US" dirty="0"/>
          </a:p>
        </p:txBody>
      </p:sp>
      <p:sp>
        <p:nvSpPr>
          <p:cNvPr id="7" name="文本框 6">
            <a:extLst>
              <a:ext uri="{FF2B5EF4-FFF2-40B4-BE49-F238E27FC236}">
                <a16:creationId xmlns:a16="http://schemas.microsoft.com/office/drawing/2014/main" id="{C8F69562-335B-6B47-8287-B72915240C8E}"/>
              </a:ext>
            </a:extLst>
          </p:cNvPr>
          <p:cNvSpPr txBox="1"/>
          <p:nvPr/>
        </p:nvSpPr>
        <p:spPr>
          <a:xfrm>
            <a:off x="675954" y="1630141"/>
            <a:ext cx="3482939" cy="4647426"/>
          </a:xfrm>
          <a:prstGeom prst="rect">
            <a:avLst/>
          </a:prstGeom>
          <a:noFill/>
        </p:spPr>
        <p:txBody>
          <a:bodyPr wrap="square" rtlCol="0">
            <a:spAutoFit/>
          </a:bodyPr>
          <a:lstStyle/>
          <a:p>
            <a:pPr algn="ctr"/>
            <a:r>
              <a:rPr kumimoji="1" lang="en-US" altLang="zh-CN" sz="3600" dirty="0">
                <a:latin typeface="Avenir Medium" panose="02000503020000020003" pitchFamily="2" charset="0"/>
              </a:rPr>
              <a:t>Watch</a:t>
            </a:r>
            <a:r>
              <a:rPr kumimoji="1" lang="zh-CN" altLang="en-US" sz="3600" dirty="0">
                <a:latin typeface="Avenir Medium" panose="02000503020000020003" pitchFamily="2" charset="0"/>
              </a:rPr>
              <a:t> </a:t>
            </a:r>
            <a:r>
              <a:rPr kumimoji="1" lang="en-US" altLang="zh-CN" sz="3600" dirty="0">
                <a:latin typeface="Avenir Medium" panose="02000503020000020003" pitchFamily="2" charset="0"/>
              </a:rPr>
              <a:t>Video</a:t>
            </a:r>
          </a:p>
          <a:p>
            <a:pPr algn="ctr"/>
            <a:endParaRPr kumimoji="1" lang="en-US" altLang="zh-CN" sz="3600" dirty="0">
              <a:latin typeface="Avenir Medium" panose="02000503020000020003" pitchFamily="2" charset="0"/>
            </a:endParaRPr>
          </a:p>
          <a:p>
            <a:r>
              <a:rPr kumimoji="1" lang="en" altLang="zh-CN" sz="2800" dirty="0">
                <a:latin typeface="Avenir Medium" panose="02000503020000020003" pitchFamily="2" charset="0"/>
              </a:rPr>
              <a:t>Users may choose </a:t>
            </a:r>
            <a:r>
              <a:rPr kumimoji="1" lang="en" altLang="zh-CN" sz="2800" dirty="0">
                <a:solidFill>
                  <a:srgbClr val="FF0000"/>
                </a:solidFill>
                <a:latin typeface="Avenir Medium" panose="02000503020000020003" pitchFamily="2" charset="0"/>
              </a:rPr>
              <a:t>like</a:t>
            </a:r>
            <a:r>
              <a:rPr kumimoji="1" lang="en" altLang="zh-CN" sz="2800" dirty="0">
                <a:latin typeface="Avenir Medium" panose="02000503020000020003" pitchFamily="2" charset="0"/>
              </a:rPr>
              <a:t> or </a:t>
            </a:r>
            <a:r>
              <a:rPr kumimoji="1" lang="en" altLang="zh-CN" sz="2800" dirty="0">
                <a:solidFill>
                  <a:srgbClr val="FF0000"/>
                </a:solidFill>
                <a:latin typeface="Avenir Medium" panose="02000503020000020003" pitchFamily="2" charset="0"/>
              </a:rPr>
              <a:t>dislike</a:t>
            </a:r>
            <a:r>
              <a:rPr kumimoji="1" lang="en" altLang="zh-CN" sz="2800" dirty="0">
                <a:latin typeface="Avenir Medium" panose="02000503020000020003" pitchFamily="2" charset="0"/>
              </a:rPr>
              <a:t> after watching the video. If they choose dislike, they will be asked to choose one or more more suitable tags.</a:t>
            </a:r>
            <a:endParaRPr kumimoji="1" lang="en-US" altLang="zh-CN" sz="2800" dirty="0">
              <a:latin typeface="Avenir Medium" panose="02000503020000020003" pitchFamily="2" charset="0"/>
            </a:endParaRPr>
          </a:p>
        </p:txBody>
      </p:sp>
    </p:spTree>
    <p:extLst>
      <p:ext uri="{BB962C8B-B14F-4D97-AF65-F5344CB8AC3E}">
        <p14:creationId xmlns:p14="http://schemas.microsoft.com/office/powerpoint/2010/main" val="37141850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40B7E6AC-0962-B842-A329-062A3FB40F80}"/>
              </a:ext>
            </a:extLst>
          </p:cNvPr>
          <p:cNvSpPr txBox="1"/>
          <p:nvPr/>
        </p:nvSpPr>
        <p:spPr>
          <a:xfrm>
            <a:off x="1305522" y="2644170"/>
            <a:ext cx="9580956" cy="1569660"/>
          </a:xfrm>
          <a:prstGeom prst="rect">
            <a:avLst/>
          </a:prstGeom>
          <a:noFill/>
        </p:spPr>
        <p:txBody>
          <a:bodyPr wrap="none" rtlCol="0">
            <a:spAutoFit/>
          </a:bodyPr>
          <a:lstStyle/>
          <a:p>
            <a:pPr algn="ctr"/>
            <a:r>
              <a:rPr kumimoji="1" lang="en-US" altLang="zh-CN" sz="4800" dirty="0">
                <a:latin typeface="Avenir Medium" panose="02000503020000020003" pitchFamily="2" charset="0"/>
              </a:rPr>
              <a:t>3</a:t>
            </a:r>
          </a:p>
          <a:p>
            <a:pPr algn="ctr"/>
            <a:r>
              <a:rPr kumimoji="1" lang="en-US" altLang="zh-CN" sz="4800" dirty="0">
                <a:latin typeface="Avenir Medium" panose="02000503020000020003" pitchFamily="2" charset="0"/>
              </a:rPr>
              <a:t>Data</a:t>
            </a:r>
            <a:r>
              <a:rPr kumimoji="1" lang="zh-CN" altLang="en-US" sz="4800" dirty="0">
                <a:latin typeface="Avenir Medium" panose="02000503020000020003" pitchFamily="2" charset="0"/>
              </a:rPr>
              <a:t> </a:t>
            </a:r>
            <a:r>
              <a:rPr kumimoji="1" lang="en-US" altLang="zh-CN" sz="4800" dirty="0">
                <a:latin typeface="Avenir Medium" panose="02000503020000020003" pitchFamily="2" charset="0"/>
              </a:rPr>
              <a:t>Clearing</a:t>
            </a:r>
            <a:r>
              <a:rPr kumimoji="1" lang="zh-CN" altLang="en-US" sz="4800" dirty="0">
                <a:latin typeface="Avenir Medium" panose="02000503020000020003" pitchFamily="2" charset="0"/>
              </a:rPr>
              <a:t> </a:t>
            </a:r>
            <a:r>
              <a:rPr kumimoji="1" lang="en-US" altLang="zh-CN" sz="4800" dirty="0">
                <a:latin typeface="Avenir Medium" panose="02000503020000020003" pitchFamily="2" charset="0"/>
              </a:rPr>
              <a:t>and</a:t>
            </a:r>
            <a:r>
              <a:rPr kumimoji="1" lang="zh-CN" altLang="en-US" sz="4800" dirty="0">
                <a:latin typeface="Avenir Medium" panose="02000503020000020003" pitchFamily="2" charset="0"/>
              </a:rPr>
              <a:t> </a:t>
            </a:r>
            <a:r>
              <a:rPr kumimoji="1" lang="en-US" altLang="zh-CN" sz="4800" dirty="0">
                <a:latin typeface="Avenir Medium" panose="02000503020000020003" pitchFamily="2" charset="0"/>
              </a:rPr>
              <a:t>Transformation</a:t>
            </a:r>
            <a:endParaRPr kumimoji="1" lang="zh-CN" altLang="en-US" sz="4800" dirty="0"/>
          </a:p>
        </p:txBody>
      </p:sp>
    </p:spTree>
    <p:extLst>
      <p:ext uri="{BB962C8B-B14F-4D97-AF65-F5344CB8AC3E}">
        <p14:creationId xmlns:p14="http://schemas.microsoft.com/office/powerpoint/2010/main" val="33803155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73C5FE-F787-F14D-996F-FEFD6466EB50}"/>
              </a:ext>
            </a:extLst>
          </p:cNvPr>
          <p:cNvSpPr>
            <a:spLocks noGrp="1"/>
          </p:cNvSpPr>
          <p:nvPr>
            <p:ph type="title"/>
          </p:nvPr>
        </p:nvSpPr>
        <p:spPr/>
        <p:txBody>
          <a:bodyPr>
            <a:normAutofit/>
          </a:bodyPr>
          <a:lstStyle/>
          <a:p>
            <a:r>
              <a:rPr kumimoji="1" lang="en-US" altLang="zh-CN" dirty="0">
                <a:latin typeface="Avenir Medium" panose="02000503020000020003" pitchFamily="2" charset="0"/>
              </a:rPr>
              <a:t>3.</a:t>
            </a:r>
            <a:r>
              <a:rPr kumimoji="1" lang="zh-CN" altLang="en-US" dirty="0">
                <a:latin typeface="Avenir Medium" panose="02000503020000020003" pitchFamily="2" charset="0"/>
              </a:rPr>
              <a:t> </a:t>
            </a:r>
            <a:r>
              <a:rPr kumimoji="1" lang="en-US" altLang="zh-CN" dirty="0">
                <a:latin typeface="Avenir Medium" panose="02000503020000020003" pitchFamily="2" charset="0"/>
              </a:rPr>
              <a:t>Data</a:t>
            </a:r>
            <a:r>
              <a:rPr kumimoji="1" lang="zh-CN" altLang="en-US" dirty="0">
                <a:latin typeface="Avenir Medium" panose="02000503020000020003" pitchFamily="2" charset="0"/>
              </a:rPr>
              <a:t> </a:t>
            </a:r>
            <a:r>
              <a:rPr kumimoji="1" lang="en-US" altLang="zh-CN" dirty="0">
                <a:latin typeface="Avenir Medium" panose="02000503020000020003" pitchFamily="2" charset="0"/>
              </a:rPr>
              <a:t>Clearing</a:t>
            </a:r>
            <a:r>
              <a:rPr kumimoji="1" lang="zh-CN" altLang="en-US" dirty="0">
                <a:latin typeface="Avenir Medium" panose="02000503020000020003" pitchFamily="2" charset="0"/>
              </a:rPr>
              <a:t> </a:t>
            </a:r>
            <a:r>
              <a:rPr kumimoji="1" lang="en-US" altLang="zh-CN" dirty="0">
                <a:latin typeface="Avenir Medium" panose="02000503020000020003" pitchFamily="2" charset="0"/>
              </a:rPr>
              <a:t>and</a:t>
            </a:r>
            <a:r>
              <a:rPr kumimoji="1" lang="zh-CN" altLang="en-US" dirty="0">
                <a:latin typeface="Avenir Medium" panose="02000503020000020003" pitchFamily="2" charset="0"/>
              </a:rPr>
              <a:t> </a:t>
            </a:r>
            <a:r>
              <a:rPr kumimoji="1" lang="en-US" altLang="zh-CN" dirty="0">
                <a:latin typeface="Avenir Medium" panose="02000503020000020003" pitchFamily="2" charset="0"/>
              </a:rPr>
              <a:t>Transformation</a:t>
            </a:r>
            <a:endParaRPr kumimoji="1" lang="zh-CN" altLang="en-US" dirty="0"/>
          </a:p>
        </p:txBody>
      </p:sp>
      <p:sp>
        <p:nvSpPr>
          <p:cNvPr id="3" name="内容占位符 2">
            <a:extLst>
              <a:ext uri="{FF2B5EF4-FFF2-40B4-BE49-F238E27FC236}">
                <a16:creationId xmlns:a16="http://schemas.microsoft.com/office/drawing/2014/main" id="{A3325735-107B-CC4B-8968-EF5F5FF8D41A}"/>
              </a:ext>
            </a:extLst>
          </p:cNvPr>
          <p:cNvSpPr>
            <a:spLocks noGrp="1"/>
          </p:cNvSpPr>
          <p:nvPr>
            <p:ph idx="1"/>
          </p:nvPr>
        </p:nvSpPr>
        <p:spPr>
          <a:xfrm>
            <a:off x="739739" y="1686140"/>
            <a:ext cx="10614061" cy="5132227"/>
          </a:xfrm>
        </p:spPr>
        <p:txBody>
          <a:bodyPr>
            <a:normAutofit/>
          </a:bodyPr>
          <a:lstStyle/>
          <a:p>
            <a:pPr marL="0" indent="0">
              <a:buNone/>
            </a:pPr>
            <a:r>
              <a:rPr kumimoji="1" lang="en-US" altLang="zh-CN" sz="3600" b="1" dirty="0">
                <a:latin typeface="Avenir Medium" panose="02000503020000020003" pitchFamily="2" charset="0"/>
              </a:rPr>
              <a:t>What</a:t>
            </a:r>
            <a:r>
              <a:rPr kumimoji="1" lang="zh-CN" altLang="en-US" sz="3600" b="1" dirty="0">
                <a:latin typeface="Avenir Medium" panose="02000503020000020003" pitchFamily="2" charset="0"/>
              </a:rPr>
              <a:t> </a:t>
            </a:r>
            <a:r>
              <a:rPr kumimoji="1" lang="en-US" altLang="zh-CN" sz="3600" b="1" dirty="0">
                <a:latin typeface="Avenir Medium" panose="02000503020000020003" pitchFamily="2" charset="0"/>
              </a:rPr>
              <a:t>we</a:t>
            </a:r>
            <a:r>
              <a:rPr kumimoji="1" lang="zh-CN" altLang="en-US" sz="3600" b="1" dirty="0">
                <a:latin typeface="Avenir Medium" panose="02000503020000020003" pitchFamily="2" charset="0"/>
              </a:rPr>
              <a:t> </a:t>
            </a:r>
            <a:r>
              <a:rPr kumimoji="1" lang="en-US" altLang="zh-CN" sz="3600" b="1" dirty="0">
                <a:latin typeface="Avenir Medium" panose="02000503020000020003" pitchFamily="2" charset="0"/>
              </a:rPr>
              <a:t>have</a:t>
            </a:r>
            <a:r>
              <a:rPr kumimoji="1" lang="zh-CN" altLang="en-US" sz="3600" b="1" dirty="0">
                <a:latin typeface="Avenir Medium" panose="02000503020000020003" pitchFamily="2" charset="0"/>
              </a:rPr>
              <a:t> </a:t>
            </a:r>
            <a:r>
              <a:rPr kumimoji="1" lang="en-US" altLang="zh-CN" sz="3600" b="1" dirty="0">
                <a:latin typeface="Avenir Medium" panose="02000503020000020003" pitchFamily="2" charset="0"/>
              </a:rPr>
              <a:t>done:</a:t>
            </a:r>
          </a:p>
          <a:p>
            <a:r>
              <a:rPr kumimoji="1" lang="en-US" altLang="zh-CN" sz="3200" dirty="0">
                <a:latin typeface="Avenir Medium" panose="02000503020000020003" pitchFamily="2" charset="0"/>
              </a:rPr>
              <a:t>Import</a:t>
            </a:r>
            <a:r>
              <a:rPr kumimoji="1" lang="zh-CN" altLang="en-US" sz="3200" dirty="0">
                <a:latin typeface="Avenir Medium" panose="02000503020000020003" pitchFamily="2" charset="0"/>
              </a:rPr>
              <a:t> </a:t>
            </a:r>
            <a:r>
              <a:rPr kumimoji="1" lang="en-US" altLang="zh-CN" sz="3200" dirty="0">
                <a:solidFill>
                  <a:srgbClr val="FF0000"/>
                </a:solidFill>
                <a:latin typeface="Avenir Medium" panose="02000503020000020003" pitchFamily="2" charset="0"/>
              </a:rPr>
              <a:t>.csv</a:t>
            </a:r>
            <a:r>
              <a:rPr kumimoji="1" lang="zh-CN" altLang="en-US" sz="3200" dirty="0">
                <a:solidFill>
                  <a:srgbClr val="FF0000"/>
                </a:solidFill>
                <a:latin typeface="Avenir Medium" panose="02000503020000020003" pitchFamily="2" charset="0"/>
              </a:rPr>
              <a:t> </a:t>
            </a:r>
            <a:r>
              <a:rPr kumimoji="1" lang="en-US" altLang="zh-CN" sz="3200" dirty="0">
                <a:latin typeface="Avenir Medium" panose="02000503020000020003" pitchFamily="2" charset="0"/>
              </a:rPr>
              <a:t>file</a:t>
            </a:r>
            <a:r>
              <a:rPr kumimoji="1" lang="zh-CN" altLang="en-US" sz="3200" dirty="0">
                <a:latin typeface="Avenir Medium" panose="02000503020000020003" pitchFamily="2" charset="0"/>
              </a:rPr>
              <a:t> </a:t>
            </a:r>
            <a:r>
              <a:rPr kumimoji="1" lang="en-US" altLang="zh-CN" sz="3200" dirty="0">
                <a:latin typeface="Avenir Medium" panose="02000503020000020003" pitchFamily="2" charset="0"/>
              </a:rPr>
              <a:t>into</a:t>
            </a:r>
            <a:r>
              <a:rPr kumimoji="1" lang="zh-CN" altLang="en-US" sz="3200" dirty="0">
                <a:latin typeface="Avenir Medium" panose="02000503020000020003" pitchFamily="2" charset="0"/>
              </a:rPr>
              <a:t> </a:t>
            </a:r>
            <a:r>
              <a:rPr kumimoji="1" lang="en-US" altLang="zh-CN" sz="3200" dirty="0">
                <a:solidFill>
                  <a:srgbClr val="FF0000"/>
                </a:solidFill>
                <a:latin typeface="Avenir Medium" panose="02000503020000020003" pitchFamily="2" charset="0"/>
              </a:rPr>
              <a:t>.</a:t>
            </a:r>
            <a:r>
              <a:rPr kumimoji="1" lang="en-US" altLang="zh-CN" sz="3200" dirty="0" err="1">
                <a:solidFill>
                  <a:srgbClr val="FF0000"/>
                </a:solidFill>
                <a:latin typeface="Avenir Medium" panose="02000503020000020003" pitchFamily="2" charset="0"/>
              </a:rPr>
              <a:t>py</a:t>
            </a:r>
            <a:r>
              <a:rPr kumimoji="1" lang="zh-CN" altLang="en-US" sz="3200" dirty="0">
                <a:solidFill>
                  <a:srgbClr val="FF0000"/>
                </a:solidFill>
                <a:latin typeface="Avenir Medium" panose="02000503020000020003" pitchFamily="2" charset="0"/>
              </a:rPr>
              <a:t> </a:t>
            </a:r>
            <a:r>
              <a:rPr kumimoji="1" lang="en-US" altLang="zh-CN" sz="3200" dirty="0">
                <a:latin typeface="Avenir Medium" panose="02000503020000020003" pitchFamily="2" charset="0"/>
              </a:rPr>
              <a:t>file</a:t>
            </a:r>
            <a:r>
              <a:rPr kumimoji="1" lang="zh-CN" altLang="en-US" sz="3200" dirty="0">
                <a:latin typeface="Avenir Medium" panose="02000503020000020003" pitchFamily="2" charset="0"/>
              </a:rPr>
              <a:t> </a:t>
            </a:r>
            <a:r>
              <a:rPr kumimoji="1" lang="en-US" altLang="zh-CN" sz="3200" dirty="0">
                <a:latin typeface="Avenir Medium" panose="02000503020000020003" pitchFamily="2" charset="0"/>
              </a:rPr>
              <a:t>as</a:t>
            </a:r>
            <a:r>
              <a:rPr kumimoji="1" lang="zh-CN" altLang="en-US" sz="3200" dirty="0">
                <a:latin typeface="Avenir Medium" panose="02000503020000020003" pitchFamily="2" charset="0"/>
              </a:rPr>
              <a:t> </a:t>
            </a:r>
            <a:r>
              <a:rPr kumimoji="1" lang="en-US" altLang="zh-CN" sz="3200" dirty="0" err="1">
                <a:latin typeface="Avenir Medium" panose="02000503020000020003" pitchFamily="2" charset="0"/>
              </a:rPr>
              <a:t>Dataframe</a:t>
            </a:r>
            <a:r>
              <a:rPr kumimoji="1" lang="zh-CN" altLang="en-US" sz="3200" dirty="0">
                <a:latin typeface="Avenir Medium" panose="02000503020000020003" pitchFamily="2" charset="0"/>
              </a:rPr>
              <a:t> </a:t>
            </a:r>
            <a:r>
              <a:rPr kumimoji="1" lang="en-US" altLang="zh-CN" sz="3200" dirty="0">
                <a:latin typeface="Avenir Medium" panose="02000503020000020003" pitchFamily="2" charset="0"/>
              </a:rPr>
              <a:t>using</a:t>
            </a:r>
            <a:r>
              <a:rPr kumimoji="1" lang="zh-CN" altLang="en-US" sz="3200" dirty="0">
                <a:latin typeface="Avenir Medium" panose="02000503020000020003" pitchFamily="2" charset="0"/>
              </a:rPr>
              <a:t> </a:t>
            </a:r>
            <a:r>
              <a:rPr kumimoji="1" lang="en-US" altLang="zh-CN" sz="3200" dirty="0">
                <a:latin typeface="Avenir Medium" panose="02000503020000020003" pitchFamily="2" charset="0"/>
              </a:rPr>
              <a:t>Panda.</a:t>
            </a:r>
          </a:p>
          <a:p>
            <a:pPr marL="0" indent="0" algn="ctr">
              <a:buNone/>
            </a:pPr>
            <a:r>
              <a:rPr lang="en-US" altLang="zh-CN" sz="3200" i="1" dirty="0" err="1">
                <a:solidFill>
                  <a:schemeClr val="bg1">
                    <a:lumMod val="65000"/>
                  </a:schemeClr>
                </a:solidFill>
                <a:latin typeface="Avenir Medium" panose="02000503020000020003" pitchFamily="2" charset="0"/>
                <a:cs typeface="Calibri" panose="020F0502020204030204" pitchFamily="34" charset="0"/>
              </a:rPr>
              <a:t>pd.read_csv</a:t>
            </a:r>
            <a:r>
              <a:rPr lang="en-US" altLang="zh-CN" sz="3200" i="1" dirty="0">
                <a:solidFill>
                  <a:schemeClr val="bg1">
                    <a:lumMod val="65000"/>
                  </a:schemeClr>
                </a:solidFill>
                <a:latin typeface="Avenir Medium" panose="02000503020000020003" pitchFamily="2" charset="0"/>
                <a:cs typeface="Calibri" panose="020F0502020204030204" pitchFamily="34" charset="0"/>
              </a:rPr>
              <a:t>(</a:t>
            </a:r>
            <a:r>
              <a:rPr lang="zh-CN" altLang="en-US" sz="3200" i="1" dirty="0">
                <a:solidFill>
                  <a:schemeClr val="bg1">
                    <a:lumMod val="65000"/>
                  </a:schemeClr>
                </a:solidFill>
                <a:latin typeface="Avenir Medium" panose="02000503020000020003" pitchFamily="2" charset="0"/>
                <a:cs typeface="Calibri" panose="020F0502020204030204" pitchFamily="34" charset="0"/>
              </a:rPr>
              <a:t> </a:t>
            </a:r>
            <a:r>
              <a:rPr lang="en-US" altLang="zh-CN" sz="3200" i="1" dirty="0">
                <a:solidFill>
                  <a:schemeClr val="bg1">
                    <a:lumMod val="65000"/>
                  </a:schemeClr>
                </a:solidFill>
                <a:latin typeface="Avenir Medium" panose="02000503020000020003" pitchFamily="2" charset="0"/>
                <a:cs typeface="Calibri" panose="020F0502020204030204" pitchFamily="34" charset="0"/>
              </a:rPr>
              <a:t>)</a:t>
            </a:r>
          </a:p>
          <a:p>
            <a:r>
              <a:rPr kumimoji="1" lang="en-US" altLang="zh-CN" sz="3200" dirty="0">
                <a:latin typeface="Avenir Medium" panose="02000503020000020003" pitchFamily="2" charset="0"/>
              </a:rPr>
              <a:t>Clean</a:t>
            </a:r>
            <a:r>
              <a:rPr kumimoji="1" lang="zh-CN" altLang="en-US" sz="3200" dirty="0">
                <a:latin typeface="Avenir Medium" panose="02000503020000020003" pitchFamily="2" charset="0"/>
              </a:rPr>
              <a:t> </a:t>
            </a:r>
            <a:r>
              <a:rPr kumimoji="1" lang="en-US" altLang="zh-CN" sz="3200" dirty="0">
                <a:latin typeface="Avenir Medium" panose="02000503020000020003" pitchFamily="2" charset="0"/>
              </a:rPr>
              <a:t>data-missed</a:t>
            </a:r>
            <a:r>
              <a:rPr kumimoji="1" lang="zh-CN" altLang="en-US" sz="3200" dirty="0">
                <a:latin typeface="Avenir Medium" panose="02000503020000020003" pitchFamily="2" charset="0"/>
              </a:rPr>
              <a:t> </a:t>
            </a:r>
            <a:r>
              <a:rPr kumimoji="1" lang="en-US" altLang="zh-CN" sz="3200" dirty="0">
                <a:latin typeface="Avenir Medium" panose="02000503020000020003" pitchFamily="2" charset="0"/>
              </a:rPr>
              <a:t>record</a:t>
            </a:r>
            <a:r>
              <a:rPr kumimoji="1" lang="zh-CN" altLang="en-US" sz="3200" dirty="0">
                <a:latin typeface="Avenir Medium" panose="02000503020000020003" pitchFamily="2" charset="0"/>
              </a:rPr>
              <a:t> </a:t>
            </a:r>
            <a:r>
              <a:rPr kumimoji="1" lang="en-US" altLang="zh-CN" sz="3200" dirty="0">
                <a:latin typeface="Avenir Medium" panose="02000503020000020003" pitchFamily="2" charset="0"/>
              </a:rPr>
              <a:t>&amp;</a:t>
            </a:r>
            <a:r>
              <a:rPr kumimoji="1" lang="zh-CN" altLang="en-US" sz="3200" dirty="0">
                <a:latin typeface="Avenir Medium" panose="02000503020000020003" pitchFamily="2" charset="0"/>
              </a:rPr>
              <a:t> </a:t>
            </a:r>
            <a:r>
              <a:rPr kumimoji="1" lang="en-US" altLang="zh-CN" sz="3200" dirty="0">
                <a:latin typeface="Avenir Medium" panose="02000503020000020003" pitchFamily="2" charset="0"/>
              </a:rPr>
              <a:t>Drop</a:t>
            </a:r>
            <a:r>
              <a:rPr kumimoji="1" lang="zh-CN" altLang="en-US" sz="3200" dirty="0">
                <a:latin typeface="Avenir Medium" panose="02000503020000020003" pitchFamily="2" charset="0"/>
              </a:rPr>
              <a:t> </a:t>
            </a:r>
            <a:r>
              <a:rPr kumimoji="1" lang="en-US" altLang="zh-CN" sz="3200" dirty="0">
                <a:latin typeface="Avenir Medium" panose="02000503020000020003" pitchFamily="2" charset="0"/>
              </a:rPr>
              <a:t>useless</a:t>
            </a:r>
            <a:r>
              <a:rPr kumimoji="1" lang="zh-CN" altLang="en-US" sz="3200" dirty="0">
                <a:latin typeface="Avenir Medium" panose="02000503020000020003" pitchFamily="2" charset="0"/>
              </a:rPr>
              <a:t> </a:t>
            </a:r>
            <a:r>
              <a:rPr kumimoji="1" lang="en-US" altLang="zh-CN" sz="3200" dirty="0">
                <a:latin typeface="Avenir Medium" panose="02000503020000020003" pitchFamily="2" charset="0"/>
              </a:rPr>
              <a:t>column.</a:t>
            </a:r>
          </a:p>
          <a:p>
            <a:pPr marL="0" indent="0" algn="ctr">
              <a:buNone/>
            </a:pPr>
            <a:r>
              <a:rPr kumimoji="1" lang="en-US" altLang="zh-CN" sz="3200" i="1" dirty="0" err="1">
                <a:solidFill>
                  <a:schemeClr val="bg1">
                    <a:lumMod val="65000"/>
                  </a:schemeClr>
                </a:solidFill>
                <a:latin typeface="Avenir Medium" panose="02000503020000020003" pitchFamily="2" charset="0"/>
              </a:rPr>
              <a:t>df.dropna</a:t>
            </a:r>
            <a:r>
              <a:rPr kumimoji="1" lang="zh-CN" altLang="en-US" sz="3200" i="1" dirty="0">
                <a:solidFill>
                  <a:schemeClr val="bg1">
                    <a:lumMod val="65000"/>
                  </a:schemeClr>
                </a:solidFill>
                <a:latin typeface="Avenir Medium" panose="02000503020000020003" pitchFamily="2" charset="0"/>
              </a:rPr>
              <a:t> </a:t>
            </a:r>
            <a:r>
              <a:rPr kumimoji="1" lang="en-US" altLang="zh-CN" sz="3200" i="1" dirty="0">
                <a:solidFill>
                  <a:schemeClr val="bg1">
                    <a:lumMod val="65000"/>
                  </a:schemeClr>
                </a:solidFill>
                <a:latin typeface="Avenir Medium" panose="02000503020000020003" pitchFamily="2" charset="0"/>
              </a:rPr>
              <a:t>&amp;</a:t>
            </a:r>
            <a:r>
              <a:rPr kumimoji="1" lang="zh-CN" altLang="en-US" sz="3200" i="1" dirty="0">
                <a:solidFill>
                  <a:schemeClr val="bg1">
                    <a:lumMod val="65000"/>
                  </a:schemeClr>
                </a:solidFill>
                <a:latin typeface="Avenir Medium" panose="02000503020000020003" pitchFamily="2" charset="0"/>
              </a:rPr>
              <a:t> </a:t>
            </a:r>
            <a:r>
              <a:rPr kumimoji="1" lang="en-US" altLang="zh-CN" sz="3200" i="1" dirty="0" err="1">
                <a:solidFill>
                  <a:schemeClr val="bg1">
                    <a:lumMod val="65000"/>
                  </a:schemeClr>
                </a:solidFill>
                <a:latin typeface="Avenir Medium" panose="02000503020000020003" pitchFamily="2" charset="0"/>
              </a:rPr>
              <a:t>df.drop</a:t>
            </a:r>
            <a:r>
              <a:rPr kumimoji="1" lang="zh-CN" altLang="en-US" sz="3200" i="1" dirty="0">
                <a:solidFill>
                  <a:schemeClr val="bg1">
                    <a:lumMod val="65000"/>
                  </a:schemeClr>
                </a:solidFill>
                <a:latin typeface="Avenir Medium" panose="02000503020000020003" pitchFamily="2" charset="0"/>
              </a:rPr>
              <a:t> </a:t>
            </a:r>
            <a:r>
              <a:rPr kumimoji="1" lang="en-US" altLang="zh-CN" sz="3200" i="1" dirty="0">
                <a:solidFill>
                  <a:schemeClr val="bg1">
                    <a:lumMod val="65000"/>
                  </a:schemeClr>
                </a:solidFill>
                <a:latin typeface="Avenir Medium" panose="02000503020000020003" pitchFamily="2" charset="0"/>
              </a:rPr>
              <a:t>&amp;</a:t>
            </a:r>
            <a:r>
              <a:rPr kumimoji="1" lang="zh-CN" altLang="en-US" sz="3200" i="1" dirty="0">
                <a:solidFill>
                  <a:schemeClr val="bg1">
                    <a:lumMod val="65000"/>
                  </a:schemeClr>
                </a:solidFill>
                <a:latin typeface="Avenir Medium" panose="02000503020000020003" pitchFamily="2" charset="0"/>
              </a:rPr>
              <a:t> </a:t>
            </a:r>
            <a:r>
              <a:rPr kumimoji="1" lang="en-US" altLang="zh-CN" sz="3200" i="1" dirty="0" err="1">
                <a:solidFill>
                  <a:schemeClr val="bg1">
                    <a:lumMod val="65000"/>
                  </a:schemeClr>
                </a:solidFill>
                <a:latin typeface="Avenir Medium" panose="02000503020000020003" pitchFamily="2" charset="0"/>
              </a:rPr>
              <a:t>df.rename</a:t>
            </a:r>
            <a:endParaRPr kumimoji="1" lang="en-US" altLang="zh-CN" sz="3200" i="1" dirty="0">
              <a:solidFill>
                <a:schemeClr val="bg1">
                  <a:lumMod val="65000"/>
                </a:schemeClr>
              </a:solidFill>
              <a:latin typeface="Avenir Medium" panose="02000503020000020003" pitchFamily="2" charset="0"/>
            </a:endParaRPr>
          </a:p>
          <a:p>
            <a:r>
              <a:rPr kumimoji="1" lang="en-US" altLang="zh-CN" sz="3200" dirty="0">
                <a:latin typeface="Avenir Medium" panose="02000503020000020003" pitchFamily="2" charset="0"/>
              </a:rPr>
              <a:t>Change</a:t>
            </a:r>
            <a:r>
              <a:rPr kumimoji="1" lang="zh-CN" altLang="en-US" sz="3200" dirty="0">
                <a:latin typeface="Avenir Medium" panose="02000503020000020003" pitchFamily="2" charset="0"/>
              </a:rPr>
              <a:t> </a:t>
            </a:r>
            <a:r>
              <a:rPr kumimoji="1" lang="en-US" altLang="zh-CN" sz="3200" dirty="0">
                <a:latin typeface="Avenir Medium" panose="02000503020000020003" pitchFamily="2" charset="0"/>
              </a:rPr>
              <a:t>data</a:t>
            </a:r>
            <a:r>
              <a:rPr kumimoji="1" lang="zh-CN" altLang="en-US" sz="3200" dirty="0">
                <a:latin typeface="Avenir Medium" panose="02000503020000020003" pitchFamily="2" charset="0"/>
              </a:rPr>
              <a:t> </a:t>
            </a:r>
            <a:r>
              <a:rPr kumimoji="1" lang="en-US" altLang="zh-CN" sz="3200" dirty="0">
                <a:latin typeface="Avenir Medium" panose="02000503020000020003" pitchFamily="2" charset="0"/>
              </a:rPr>
              <a:t>format</a:t>
            </a:r>
            <a:r>
              <a:rPr kumimoji="1" lang="zh-CN" altLang="en-US" sz="3200" dirty="0">
                <a:latin typeface="Avenir Medium" panose="02000503020000020003" pitchFamily="2" charset="0"/>
              </a:rPr>
              <a:t> </a:t>
            </a:r>
            <a:r>
              <a:rPr kumimoji="1" lang="en-US" altLang="zh-CN" sz="3200" dirty="0">
                <a:latin typeface="Avenir Medium" panose="02000503020000020003" pitchFamily="2" charset="0"/>
              </a:rPr>
              <a:t>:</a:t>
            </a:r>
            <a:r>
              <a:rPr kumimoji="1" lang="zh-CN" altLang="en-US" sz="3200" dirty="0">
                <a:latin typeface="Avenir Medium" panose="02000503020000020003" pitchFamily="2" charset="0"/>
              </a:rPr>
              <a:t> </a:t>
            </a:r>
            <a:endParaRPr kumimoji="1" lang="en-US" altLang="zh-CN" sz="3200" dirty="0">
              <a:latin typeface="Avenir Medium" panose="02000503020000020003" pitchFamily="2" charset="0"/>
            </a:endParaRPr>
          </a:p>
          <a:p>
            <a:pPr marL="0" indent="0">
              <a:buNone/>
            </a:pPr>
            <a:r>
              <a:rPr kumimoji="1" lang="zh-CN" altLang="en-US" sz="3200" dirty="0">
                <a:latin typeface="Avenir Medium" panose="02000503020000020003" pitchFamily="2" charset="0"/>
              </a:rPr>
              <a:t>  </a:t>
            </a:r>
            <a:r>
              <a:rPr kumimoji="1" lang="en-US" altLang="zh-CN" sz="3200" dirty="0">
                <a:latin typeface="Avenir Medium" panose="02000503020000020003" pitchFamily="2" charset="0"/>
              </a:rPr>
              <a:t>from</a:t>
            </a:r>
            <a:r>
              <a:rPr kumimoji="1" lang="zh-CN" altLang="en-US" sz="3200" dirty="0">
                <a:latin typeface="Avenir Medium" panose="02000503020000020003" pitchFamily="2" charset="0"/>
              </a:rPr>
              <a:t> </a:t>
            </a:r>
            <a:r>
              <a:rPr kumimoji="1" lang="en-US" altLang="zh-CN" sz="3200" dirty="0">
                <a:solidFill>
                  <a:srgbClr val="FF0000"/>
                </a:solidFill>
                <a:latin typeface="Avenir Medium" panose="02000503020000020003" pitchFamily="2" charset="0"/>
              </a:rPr>
              <a:t>‘</a:t>
            </a:r>
            <a:r>
              <a:rPr kumimoji="1" lang="en-US" altLang="zh-CN" sz="3200" dirty="0" err="1">
                <a:solidFill>
                  <a:srgbClr val="FF0000"/>
                </a:solidFill>
                <a:latin typeface="Avenir Medium" panose="02000503020000020003" pitchFamily="2" charset="0"/>
              </a:rPr>
              <a:t>str</a:t>
            </a:r>
            <a:r>
              <a:rPr kumimoji="1" lang="en-US" altLang="zh-CN" sz="3200" dirty="0">
                <a:solidFill>
                  <a:srgbClr val="FF0000"/>
                </a:solidFill>
                <a:latin typeface="Avenir Medium" panose="02000503020000020003" pitchFamily="2" charset="0"/>
              </a:rPr>
              <a:t>’</a:t>
            </a:r>
            <a:r>
              <a:rPr kumimoji="1" lang="zh-CN" altLang="en-US" sz="3200" dirty="0">
                <a:solidFill>
                  <a:srgbClr val="FF0000"/>
                </a:solidFill>
                <a:latin typeface="Avenir Medium" panose="02000503020000020003" pitchFamily="2" charset="0"/>
              </a:rPr>
              <a:t> </a:t>
            </a:r>
            <a:r>
              <a:rPr kumimoji="1" lang="en-US" altLang="zh-CN" sz="3200" dirty="0">
                <a:latin typeface="Avenir Medium" panose="02000503020000020003" pitchFamily="2" charset="0"/>
              </a:rPr>
              <a:t>to</a:t>
            </a:r>
            <a:r>
              <a:rPr kumimoji="1" lang="zh-CN" altLang="en-US" sz="3200" dirty="0">
                <a:latin typeface="Avenir Medium" panose="02000503020000020003" pitchFamily="2" charset="0"/>
              </a:rPr>
              <a:t> </a:t>
            </a:r>
            <a:r>
              <a:rPr kumimoji="1" lang="en-US" altLang="zh-CN" sz="3200" dirty="0">
                <a:solidFill>
                  <a:srgbClr val="FF0000"/>
                </a:solidFill>
                <a:latin typeface="Avenir Medium" panose="02000503020000020003" pitchFamily="2" charset="0"/>
              </a:rPr>
              <a:t>‘float64’</a:t>
            </a:r>
            <a:r>
              <a:rPr kumimoji="1" lang="zh-CN" altLang="en-US" sz="3200" dirty="0">
                <a:solidFill>
                  <a:srgbClr val="FF0000"/>
                </a:solidFill>
                <a:latin typeface="Avenir Medium" panose="02000503020000020003" pitchFamily="2" charset="0"/>
              </a:rPr>
              <a:t> </a:t>
            </a:r>
            <a:r>
              <a:rPr kumimoji="1" lang="en-US" altLang="zh-CN" sz="3200" dirty="0">
                <a:latin typeface="Avenir Medium" panose="02000503020000020003" pitchFamily="2" charset="0"/>
              </a:rPr>
              <a:t>&amp;</a:t>
            </a:r>
            <a:r>
              <a:rPr kumimoji="1" lang="zh-CN" altLang="en-US" sz="3200" dirty="0">
                <a:latin typeface="Avenir Medium" panose="02000503020000020003" pitchFamily="2" charset="0"/>
              </a:rPr>
              <a:t> </a:t>
            </a:r>
            <a:r>
              <a:rPr kumimoji="1" lang="en-US" altLang="zh-CN" sz="3200" dirty="0">
                <a:latin typeface="Avenir Medium" panose="02000503020000020003" pitchFamily="2" charset="0"/>
              </a:rPr>
              <a:t>from</a:t>
            </a:r>
            <a:r>
              <a:rPr kumimoji="1" lang="zh-CN" altLang="en-US" sz="3200" dirty="0">
                <a:latin typeface="Avenir Medium" panose="02000503020000020003" pitchFamily="2" charset="0"/>
              </a:rPr>
              <a:t> </a:t>
            </a:r>
            <a:r>
              <a:rPr kumimoji="1" lang="en-US" altLang="zh-CN" sz="3200" dirty="0">
                <a:solidFill>
                  <a:srgbClr val="FF0000"/>
                </a:solidFill>
                <a:latin typeface="Avenir Medium" panose="02000503020000020003" pitchFamily="2" charset="0"/>
              </a:rPr>
              <a:t>‘</a:t>
            </a:r>
            <a:r>
              <a:rPr kumimoji="1" lang="en-US" altLang="zh-CN" sz="3200" dirty="0" err="1">
                <a:solidFill>
                  <a:srgbClr val="FF0000"/>
                </a:solidFill>
                <a:latin typeface="Avenir Medium" panose="02000503020000020003" pitchFamily="2" charset="0"/>
              </a:rPr>
              <a:t>str</a:t>
            </a:r>
            <a:r>
              <a:rPr kumimoji="1" lang="en-US" altLang="zh-CN" sz="3200" dirty="0">
                <a:solidFill>
                  <a:srgbClr val="FF0000"/>
                </a:solidFill>
                <a:latin typeface="Avenir Medium" panose="02000503020000020003" pitchFamily="2" charset="0"/>
              </a:rPr>
              <a:t>’</a:t>
            </a:r>
            <a:r>
              <a:rPr kumimoji="1" lang="zh-CN" altLang="en-US" sz="3200" dirty="0">
                <a:solidFill>
                  <a:srgbClr val="FF0000"/>
                </a:solidFill>
                <a:latin typeface="Avenir Medium" panose="02000503020000020003" pitchFamily="2" charset="0"/>
              </a:rPr>
              <a:t> </a:t>
            </a:r>
            <a:r>
              <a:rPr kumimoji="1" lang="en-US" altLang="zh-CN" sz="3200" dirty="0">
                <a:latin typeface="Avenir Medium" panose="02000503020000020003" pitchFamily="2" charset="0"/>
              </a:rPr>
              <a:t>to</a:t>
            </a:r>
            <a:r>
              <a:rPr kumimoji="1" lang="zh-CN" altLang="en-US" sz="3200" dirty="0">
                <a:latin typeface="Avenir Medium" panose="02000503020000020003" pitchFamily="2" charset="0"/>
              </a:rPr>
              <a:t> </a:t>
            </a:r>
            <a:r>
              <a:rPr kumimoji="1" lang="en-US" altLang="zh-CN" sz="3200" dirty="0">
                <a:solidFill>
                  <a:srgbClr val="FF0000"/>
                </a:solidFill>
                <a:latin typeface="Avenir Medium" panose="02000503020000020003" pitchFamily="2" charset="0"/>
              </a:rPr>
              <a:t>‘dictionary’</a:t>
            </a:r>
          </a:p>
          <a:p>
            <a:pPr marL="0" indent="0" algn="ctr">
              <a:buNone/>
            </a:pPr>
            <a:r>
              <a:rPr kumimoji="1" lang="en-US" altLang="zh-CN" sz="3200" i="1" dirty="0" err="1">
                <a:solidFill>
                  <a:schemeClr val="bg1">
                    <a:lumMod val="65000"/>
                  </a:schemeClr>
                </a:solidFill>
                <a:latin typeface="Avenir Medium" panose="02000503020000020003" pitchFamily="2" charset="0"/>
              </a:rPr>
              <a:t>pd.to_numeric</a:t>
            </a:r>
            <a:r>
              <a:rPr kumimoji="1" lang="zh-CN" altLang="en-US" sz="3200" i="1" dirty="0">
                <a:solidFill>
                  <a:schemeClr val="bg1">
                    <a:lumMod val="65000"/>
                  </a:schemeClr>
                </a:solidFill>
                <a:latin typeface="Avenir Medium" panose="02000503020000020003" pitchFamily="2" charset="0"/>
              </a:rPr>
              <a:t> </a:t>
            </a:r>
            <a:r>
              <a:rPr kumimoji="1" lang="en-US" altLang="zh-CN" sz="3200" i="1" dirty="0">
                <a:solidFill>
                  <a:schemeClr val="bg1">
                    <a:lumMod val="65000"/>
                  </a:schemeClr>
                </a:solidFill>
                <a:latin typeface="Avenir Medium" panose="02000503020000020003" pitchFamily="2" charset="0"/>
              </a:rPr>
              <a:t>&amp;</a:t>
            </a:r>
            <a:r>
              <a:rPr kumimoji="1" lang="zh-CN" altLang="en-US" sz="3200" i="1" dirty="0">
                <a:solidFill>
                  <a:schemeClr val="bg1">
                    <a:lumMod val="65000"/>
                  </a:schemeClr>
                </a:solidFill>
                <a:latin typeface="Avenir Medium" panose="02000503020000020003" pitchFamily="2" charset="0"/>
              </a:rPr>
              <a:t> </a:t>
            </a:r>
            <a:r>
              <a:rPr lang="en-US" altLang="zh-CN" sz="3200" i="1" dirty="0">
                <a:solidFill>
                  <a:schemeClr val="bg1">
                    <a:lumMod val="65000"/>
                  </a:schemeClr>
                </a:solidFill>
                <a:latin typeface="Avenir Medium" panose="02000503020000020003" pitchFamily="2" charset="0"/>
              </a:rPr>
              <a:t>.apply(</a:t>
            </a:r>
            <a:r>
              <a:rPr lang="en-US" altLang="zh-CN" i="1" dirty="0">
                <a:solidFill>
                  <a:schemeClr val="bg1">
                    <a:lumMod val="65000"/>
                  </a:schemeClr>
                </a:solidFill>
                <a:latin typeface="Avenir Medium" panose="02000503020000020003" pitchFamily="2" charset="0"/>
              </a:rPr>
              <a:t>lambda </a:t>
            </a:r>
            <a:r>
              <a:rPr lang="en-US" altLang="zh-CN" sz="3200" i="1" dirty="0">
                <a:solidFill>
                  <a:schemeClr val="bg1">
                    <a:lumMod val="65000"/>
                  </a:schemeClr>
                </a:solidFill>
                <a:latin typeface="Avenir Medium" panose="02000503020000020003" pitchFamily="2" charset="0"/>
              </a:rPr>
              <a:t>x: </a:t>
            </a:r>
            <a:r>
              <a:rPr lang="en-US" altLang="zh-CN" sz="3200" i="1" dirty="0" err="1">
                <a:solidFill>
                  <a:schemeClr val="bg1">
                    <a:lumMod val="65000"/>
                  </a:schemeClr>
                </a:solidFill>
                <a:latin typeface="Avenir Medium" panose="02000503020000020003" pitchFamily="2" charset="0"/>
              </a:rPr>
              <a:t>ast.literal_eval</a:t>
            </a:r>
            <a:r>
              <a:rPr lang="en-US" altLang="zh-CN" sz="3200" i="1" dirty="0">
                <a:solidFill>
                  <a:schemeClr val="bg1">
                    <a:lumMod val="65000"/>
                  </a:schemeClr>
                </a:solidFill>
                <a:latin typeface="Avenir Medium" panose="02000503020000020003" pitchFamily="2" charset="0"/>
              </a:rPr>
              <a:t>(x))</a:t>
            </a:r>
            <a:endParaRPr kumimoji="1" lang="en-US" altLang="zh-CN" sz="3200" i="1" dirty="0">
              <a:solidFill>
                <a:schemeClr val="bg1">
                  <a:lumMod val="65000"/>
                </a:schemeClr>
              </a:solidFill>
              <a:latin typeface="Avenir Medium" panose="02000503020000020003" pitchFamily="2" charset="0"/>
            </a:endParaRPr>
          </a:p>
          <a:p>
            <a:endParaRPr kumimoji="1" lang="zh-CN" altLang="en-US" sz="3200" i="1" dirty="0">
              <a:solidFill>
                <a:srgbClr val="92D050"/>
              </a:solidFill>
              <a:latin typeface="Avenir Medium" panose="02000503020000020003" pitchFamily="2" charset="0"/>
              <a:cs typeface="Calibri" panose="020F0502020204030204" pitchFamily="34" charset="0"/>
            </a:endParaRPr>
          </a:p>
        </p:txBody>
      </p:sp>
    </p:spTree>
    <p:extLst>
      <p:ext uri="{BB962C8B-B14F-4D97-AF65-F5344CB8AC3E}">
        <p14:creationId xmlns:p14="http://schemas.microsoft.com/office/powerpoint/2010/main" val="42284930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2">
            <a:extLst>
              <a:ext uri="{FF2B5EF4-FFF2-40B4-BE49-F238E27FC236}">
                <a16:creationId xmlns:a16="http://schemas.microsoft.com/office/drawing/2014/main" id="{545BDA0E-1488-B444-914A-4023A640BF72}"/>
              </a:ext>
            </a:extLst>
          </p:cNvPr>
          <p:cNvSpPr>
            <a:spLocks noGrp="1"/>
          </p:cNvSpPr>
          <p:nvPr>
            <p:ph idx="1"/>
          </p:nvPr>
        </p:nvSpPr>
        <p:spPr>
          <a:xfrm>
            <a:off x="739740" y="1686140"/>
            <a:ext cx="10515600" cy="2937231"/>
          </a:xfrm>
        </p:spPr>
        <p:txBody>
          <a:bodyPr>
            <a:normAutofit/>
          </a:bodyPr>
          <a:lstStyle/>
          <a:p>
            <a:pPr marL="0" indent="0">
              <a:buNone/>
            </a:pPr>
            <a:r>
              <a:rPr kumimoji="1" lang="en-US" altLang="zh-CN" sz="3600" b="1" dirty="0">
                <a:latin typeface="Avenir Medium" panose="02000503020000020003" pitchFamily="2" charset="0"/>
              </a:rPr>
              <a:t>What</a:t>
            </a:r>
            <a:r>
              <a:rPr kumimoji="1" lang="zh-CN" altLang="en-US" sz="3600" b="1" dirty="0">
                <a:latin typeface="Avenir Medium" panose="02000503020000020003" pitchFamily="2" charset="0"/>
              </a:rPr>
              <a:t> </a:t>
            </a:r>
            <a:r>
              <a:rPr kumimoji="1" lang="en-US" altLang="zh-CN" sz="3600" b="1" dirty="0">
                <a:latin typeface="Avenir Medium" panose="02000503020000020003" pitchFamily="2" charset="0"/>
              </a:rPr>
              <a:t>we</a:t>
            </a:r>
            <a:r>
              <a:rPr kumimoji="1" lang="zh-CN" altLang="en-US" sz="3600" b="1" dirty="0">
                <a:latin typeface="Avenir Medium" panose="02000503020000020003" pitchFamily="2" charset="0"/>
              </a:rPr>
              <a:t> </a:t>
            </a:r>
            <a:r>
              <a:rPr kumimoji="1" lang="en-US" altLang="zh-CN" sz="3600" b="1" dirty="0">
                <a:latin typeface="Avenir Medium" panose="02000503020000020003" pitchFamily="2" charset="0"/>
              </a:rPr>
              <a:t>have</a:t>
            </a:r>
            <a:r>
              <a:rPr kumimoji="1" lang="zh-CN" altLang="en-US" sz="3600" b="1" dirty="0">
                <a:latin typeface="Avenir Medium" panose="02000503020000020003" pitchFamily="2" charset="0"/>
              </a:rPr>
              <a:t> </a:t>
            </a:r>
            <a:r>
              <a:rPr kumimoji="1" lang="en-US" altLang="zh-CN" sz="3600" b="1" dirty="0">
                <a:latin typeface="Avenir Medium" panose="02000503020000020003" pitchFamily="2" charset="0"/>
              </a:rPr>
              <a:t>done:</a:t>
            </a:r>
          </a:p>
          <a:p>
            <a:r>
              <a:rPr kumimoji="1" lang="en" altLang="zh-CN" sz="3200" dirty="0">
                <a:latin typeface="Avenir Medium" panose="02000503020000020003" pitchFamily="2" charset="0"/>
              </a:rPr>
              <a:t>In order to analyze the relationship between </a:t>
            </a:r>
            <a:r>
              <a:rPr kumimoji="1" lang="en" altLang="zh-CN" sz="3200" dirty="0">
                <a:solidFill>
                  <a:srgbClr val="FF0000"/>
                </a:solidFill>
                <a:latin typeface="Avenir Medium" panose="02000503020000020003" pitchFamily="2" charset="0"/>
              </a:rPr>
              <a:t>theme</a:t>
            </a:r>
            <a:r>
              <a:rPr kumimoji="1" lang="en" altLang="zh-CN" sz="3200" dirty="0">
                <a:latin typeface="Avenir Medium" panose="02000503020000020003" pitchFamily="2" charset="0"/>
              </a:rPr>
              <a:t> and </a:t>
            </a:r>
            <a:r>
              <a:rPr kumimoji="1" lang="en" altLang="zh-CN" sz="3200" dirty="0">
                <a:solidFill>
                  <a:srgbClr val="FF0000"/>
                </a:solidFill>
                <a:latin typeface="Avenir Medium" panose="02000503020000020003" pitchFamily="2" charset="0"/>
              </a:rPr>
              <a:t>views</a:t>
            </a:r>
            <a:r>
              <a:rPr kumimoji="1" lang="en" altLang="zh-CN" sz="3200" dirty="0">
                <a:latin typeface="Avenir Medium" panose="02000503020000020003" pitchFamily="2" charset="0"/>
              </a:rPr>
              <a:t>, we need to </a:t>
            </a:r>
            <a:r>
              <a:rPr kumimoji="1" lang="en" altLang="zh-CN" sz="3200" u="sng" dirty="0">
                <a:latin typeface="Avenir Medium" panose="02000503020000020003" pitchFamily="2" charset="0"/>
              </a:rPr>
              <a:t>separate each individual theme </a:t>
            </a:r>
            <a:r>
              <a:rPr kumimoji="1" lang="en" altLang="zh-CN" sz="3200" dirty="0">
                <a:latin typeface="Avenir Medium" panose="02000503020000020003" pitchFamily="2" charset="0"/>
              </a:rPr>
              <a:t>from the tag array.</a:t>
            </a:r>
          </a:p>
        </p:txBody>
      </p:sp>
      <p:sp>
        <p:nvSpPr>
          <p:cNvPr id="6" name="标题 1">
            <a:extLst>
              <a:ext uri="{FF2B5EF4-FFF2-40B4-BE49-F238E27FC236}">
                <a16:creationId xmlns:a16="http://schemas.microsoft.com/office/drawing/2014/main" id="{700CB796-0F20-B343-AF5E-06606EFAA581}"/>
              </a:ext>
            </a:extLst>
          </p:cNvPr>
          <p:cNvSpPr>
            <a:spLocks noGrp="1"/>
          </p:cNvSpPr>
          <p:nvPr>
            <p:ph type="title"/>
          </p:nvPr>
        </p:nvSpPr>
        <p:spPr>
          <a:xfrm>
            <a:off x="838200" y="365125"/>
            <a:ext cx="10515600" cy="1325563"/>
          </a:xfrm>
        </p:spPr>
        <p:txBody>
          <a:bodyPr>
            <a:normAutofit/>
          </a:bodyPr>
          <a:lstStyle/>
          <a:p>
            <a:r>
              <a:rPr kumimoji="1" lang="en-US" altLang="zh-CN" dirty="0">
                <a:latin typeface="Avenir Medium" panose="02000503020000020003" pitchFamily="2" charset="0"/>
              </a:rPr>
              <a:t>3.</a:t>
            </a:r>
            <a:r>
              <a:rPr kumimoji="1" lang="zh-CN" altLang="en-US" dirty="0">
                <a:latin typeface="Avenir Medium" panose="02000503020000020003" pitchFamily="2" charset="0"/>
              </a:rPr>
              <a:t> </a:t>
            </a:r>
            <a:r>
              <a:rPr kumimoji="1" lang="en-US" altLang="zh-CN" dirty="0">
                <a:latin typeface="Avenir Medium" panose="02000503020000020003" pitchFamily="2" charset="0"/>
              </a:rPr>
              <a:t>Data</a:t>
            </a:r>
            <a:r>
              <a:rPr kumimoji="1" lang="zh-CN" altLang="en-US" dirty="0">
                <a:latin typeface="Avenir Medium" panose="02000503020000020003" pitchFamily="2" charset="0"/>
              </a:rPr>
              <a:t> </a:t>
            </a:r>
            <a:r>
              <a:rPr kumimoji="1" lang="en-US" altLang="zh-CN" dirty="0">
                <a:latin typeface="Avenir Medium" panose="02000503020000020003" pitchFamily="2" charset="0"/>
              </a:rPr>
              <a:t>Clearing</a:t>
            </a:r>
            <a:r>
              <a:rPr kumimoji="1" lang="zh-CN" altLang="en-US" dirty="0">
                <a:latin typeface="Avenir Medium" panose="02000503020000020003" pitchFamily="2" charset="0"/>
              </a:rPr>
              <a:t> </a:t>
            </a:r>
            <a:r>
              <a:rPr kumimoji="1" lang="en-US" altLang="zh-CN" dirty="0">
                <a:latin typeface="Avenir Medium" panose="02000503020000020003" pitchFamily="2" charset="0"/>
              </a:rPr>
              <a:t>and</a:t>
            </a:r>
            <a:r>
              <a:rPr kumimoji="1" lang="zh-CN" altLang="en-US" dirty="0">
                <a:latin typeface="Avenir Medium" panose="02000503020000020003" pitchFamily="2" charset="0"/>
              </a:rPr>
              <a:t> </a:t>
            </a:r>
            <a:r>
              <a:rPr kumimoji="1" lang="en-US" altLang="zh-CN" dirty="0">
                <a:latin typeface="Avenir Medium" panose="02000503020000020003" pitchFamily="2" charset="0"/>
              </a:rPr>
              <a:t>Transformation</a:t>
            </a:r>
            <a:endParaRPr kumimoji="1" lang="zh-CN" altLang="en-US" dirty="0"/>
          </a:p>
        </p:txBody>
      </p:sp>
      <p:pic>
        <p:nvPicPr>
          <p:cNvPr id="7" name="图片 6">
            <a:extLst>
              <a:ext uri="{FF2B5EF4-FFF2-40B4-BE49-F238E27FC236}">
                <a16:creationId xmlns:a16="http://schemas.microsoft.com/office/drawing/2014/main" id="{E07A76D9-0415-824E-9EFF-E18EA222E361}"/>
              </a:ext>
            </a:extLst>
          </p:cNvPr>
          <p:cNvPicPr>
            <a:picLocks noChangeAspect="1"/>
          </p:cNvPicPr>
          <p:nvPr/>
        </p:nvPicPr>
        <p:blipFill>
          <a:blip r:embed="rId2"/>
          <a:stretch>
            <a:fillRect/>
          </a:stretch>
        </p:blipFill>
        <p:spPr>
          <a:xfrm>
            <a:off x="7454756" y="3986926"/>
            <a:ext cx="2737392" cy="2033034"/>
          </a:xfrm>
          <a:prstGeom prst="rect">
            <a:avLst/>
          </a:prstGeom>
        </p:spPr>
      </p:pic>
      <p:pic>
        <p:nvPicPr>
          <p:cNvPr id="8" name="图片 7">
            <a:extLst>
              <a:ext uri="{FF2B5EF4-FFF2-40B4-BE49-F238E27FC236}">
                <a16:creationId xmlns:a16="http://schemas.microsoft.com/office/drawing/2014/main" id="{A0E528C1-30E8-234A-818D-6990CFAEF762}"/>
              </a:ext>
            </a:extLst>
          </p:cNvPr>
          <p:cNvPicPr>
            <a:picLocks noChangeAspect="1"/>
          </p:cNvPicPr>
          <p:nvPr/>
        </p:nvPicPr>
        <p:blipFill>
          <a:blip r:embed="rId3"/>
          <a:stretch>
            <a:fillRect/>
          </a:stretch>
        </p:blipFill>
        <p:spPr>
          <a:xfrm>
            <a:off x="838200" y="5003443"/>
            <a:ext cx="4826000" cy="673100"/>
          </a:xfrm>
          <a:prstGeom prst="rect">
            <a:avLst/>
          </a:prstGeom>
        </p:spPr>
      </p:pic>
      <p:sp>
        <p:nvSpPr>
          <p:cNvPr id="9" name="文本框 8">
            <a:extLst>
              <a:ext uri="{FF2B5EF4-FFF2-40B4-BE49-F238E27FC236}">
                <a16:creationId xmlns:a16="http://schemas.microsoft.com/office/drawing/2014/main" id="{3870BDBD-1129-D249-ADA5-95540BF9BF8C}"/>
              </a:ext>
            </a:extLst>
          </p:cNvPr>
          <p:cNvSpPr txBox="1"/>
          <p:nvPr/>
        </p:nvSpPr>
        <p:spPr>
          <a:xfrm>
            <a:off x="2475025" y="6164494"/>
            <a:ext cx="776175" cy="523220"/>
          </a:xfrm>
          <a:prstGeom prst="rect">
            <a:avLst/>
          </a:prstGeom>
          <a:noFill/>
        </p:spPr>
        <p:txBody>
          <a:bodyPr wrap="none" rtlCol="0">
            <a:spAutoFit/>
          </a:bodyPr>
          <a:lstStyle/>
          <a:p>
            <a:r>
              <a:rPr kumimoji="1" lang="en-US" altLang="zh-CN" sz="2800" dirty="0">
                <a:latin typeface="Avenir Medium" panose="02000503020000020003" pitchFamily="2" charset="0"/>
              </a:rPr>
              <a:t>raw</a:t>
            </a:r>
            <a:endParaRPr kumimoji="1" lang="zh-CN" altLang="en-US" sz="2800" dirty="0">
              <a:latin typeface="Avenir Medium" panose="02000503020000020003" pitchFamily="2" charset="0"/>
            </a:endParaRPr>
          </a:p>
        </p:txBody>
      </p:sp>
      <p:sp>
        <p:nvSpPr>
          <p:cNvPr id="10" name="文本框 9">
            <a:extLst>
              <a:ext uri="{FF2B5EF4-FFF2-40B4-BE49-F238E27FC236}">
                <a16:creationId xmlns:a16="http://schemas.microsoft.com/office/drawing/2014/main" id="{68E104DB-D67D-B24B-BCC4-CB1B11F8D0F8}"/>
              </a:ext>
            </a:extLst>
          </p:cNvPr>
          <p:cNvSpPr txBox="1"/>
          <p:nvPr/>
        </p:nvSpPr>
        <p:spPr>
          <a:xfrm>
            <a:off x="7895986" y="6164494"/>
            <a:ext cx="1854931" cy="523220"/>
          </a:xfrm>
          <a:prstGeom prst="rect">
            <a:avLst/>
          </a:prstGeom>
          <a:noFill/>
        </p:spPr>
        <p:txBody>
          <a:bodyPr wrap="none" rtlCol="0">
            <a:spAutoFit/>
          </a:bodyPr>
          <a:lstStyle/>
          <a:p>
            <a:r>
              <a:rPr kumimoji="1" lang="en-US" altLang="zh-CN" sz="2800" dirty="0">
                <a:latin typeface="Avenir Medium" panose="02000503020000020003" pitchFamily="2" charset="0"/>
              </a:rPr>
              <a:t>processed</a:t>
            </a:r>
            <a:endParaRPr kumimoji="1" lang="zh-CN" altLang="en-US" sz="2800" dirty="0">
              <a:latin typeface="Avenir Medium" panose="02000503020000020003" pitchFamily="2" charset="0"/>
            </a:endParaRPr>
          </a:p>
        </p:txBody>
      </p:sp>
      <p:cxnSp>
        <p:nvCxnSpPr>
          <p:cNvPr id="12" name="直线箭头连接符 11">
            <a:extLst>
              <a:ext uri="{FF2B5EF4-FFF2-40B4-BE49-F238E27FC236}">
                <a16:creationId xmlns:a16="http://schemas.microsoft.com/office/drawing/2014/main" id="{4AC70C08-3CB5-F24A-8C3A-3AB09EABEBBE}"/>
              </a:ext>
            </a:extLst>
          </p:cNvPr>
          <p:cNvCxnSpPr/>
          <p:nvPr/>
        </p:nvCxnSpPr>
        <p:spPr>
          <a:xfrm>
            <a:off x="6246688" y="5339993"/>
            <a:ext cx="64727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667460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59BECD-531B-794A-8B2B-FA8739F06060}"/>
              </a:ext>
            </a:extLst>
          </p:cNvPr>
          <p:cNvSpPr>
            <a:spLocks noGrp="1"/>
          </p:cNvSpPr>
          <p:nvPr>
            <p:ph type="title"/>
          </p:nvPr>
        </p:nvSpPr>
        <p:spPr/>
        <p:txBody>
          <a:bodyPr/>
          <a:lstStyle/>
          <a:p>
            <a:r>
              <a:rPr kumimoji="1" lang="en-US" altLang="zh-CN" dirty="0">
                <a:latin typeface="Avenir Medium" panose="02000503020000020003" pitchFamily="2" charset="0"/>
              </a:rPr>
              <a:t>3.</a:t>
            </a:r>
            <a:r>
              <a:rPr kumimoji="1" lang="zh-CN" altLang="en-US" dirty="0">
                <a:latin typeface="Avenir Medium" panose="02000503020000020003" pitchFamily="2" charset="0"/>
              </a:rPr>
              <a:t> </a:t>
            </a:r>
            <a:r>
              <a:rPr kumimoji="1" lang="en-US" altLang="zh-CN" dirty="0">
                <a:latin typeface="Avenir Medium" panose="02000503020000020003" pitchFamily="2" charset="0"/>
              </a:rPr>
              <a:t>Data</a:t>
            </a:r>
            <a:r>
              <a:rPr kumimoji="1" lang="zh-CN" altLang="en-US" dirty="0">
                <a:latin typeface="Avenir Medium" panose="02000503020000020003" pitchFamily="2" charset="0"/>
              </a:rPr>
              <a:t> </a:t>
            </a:r>
            <a:r>
              <a:rPr kumimoji="1" lang="en-US" altLang="zh-CN" dirty="0">
                <a:latin typeface="Avenir Medium" panose="02000503020000020003" pitchFamily="2" charset="0"/>
              </a:rPr>
              <a:t>Clearing</a:t>
            </a:r>
            <a:r>
              <a:rPr kumimoji="1" lang="zh-CN" altLang="en-US" dirty="0">
                <a:latin typeface="Avenir Medium" panose="02000503020000020003" pitchFamily="2" charset="0"/>
              </a:rPr>
              <a:t> </a:t>
            </a:r>
            <a:r>
              <a:rPr kumimoji="1" lang="en-US" altLang="zh-CN" dirty="0">
                <a:latin typeface="Avenir Medium" panose="02000503020000020003" pitchFamily="2" charset="0"/>
              </a:rPr>
              <a:t>and</a:t>
            </a:r>
            <a:r>
              <a:rPr kumimoji="1" lang="zh-CN" altLang="en-US" dirty="0">
                <a:latin typeface="Avenir Medium" panose="02000503020000020003" pitchFamily="2" charset="0"/>
              </a:rPr>
              <a:t> </a:t>
            </a:r>
            <a:r>
              <a:rPr kumimoji="1" lang="en-US" altLang="zh-CN" dirty="0">
                <a:latin typeface="Avenir Medium" panose="02000503020000020003" pitchFamily="2" charset="0"/>
              </a:rPr>
              <a:t>Transformation</a:t>
            </a:r>
            <a:endParaRPr kumimoji="1" lang="zh-CN" altLang="en-US" dirty="0"/>
          </a:p>
        </p:txBody>
      </p:sp>
      <p:sp>
        <p:nvSpPr>
          <p:cNvPr id="10" name="内容占位符 2">
            <a:extLst>
              <a:ext uri="{FF2B5EF4-FFF2-40B4-BE49-F238E27FC236}">
                <a16:creationId xmlns:a16="http://schemas.microsoft.com/office/drawing/2014/main" id="{10683B6C-B8C4-F34C-832D-63AAFBE00C37}"/>
              </a:ext>
            </a:extLst>
          </p:cNvPr>
          <p:cNvSpPr>
            <a:spLocks noGrp="1"/>
          </p:cNvSpPr>
          <p:nvPr>
            <p:ph idx="1"/>
          </p:nvPr>
        </p:nvSpPr>
        <p:spPr>
          <a:xfrm>
            <a:off x="739739" y="1686140"/>
            <a:ext cx="10515600" cy="2865312"/>
          </a:xfrm>
        </p:spPr>
        <p:txBody>
          <a:bodyPr>
            <a:normAutofit/>
          </a:bodyPr>
          <a:lstStyle/>
          <a:p>
            <a:pPr marL="0" indent="0">
              <a:buNone/>
            </a:pPr>
            <a:r>
              <a:rPr kumimoji="1" lang="en-US" altLang="zh-CN" sz="3600" b="1" dirty="0">
                <a:latin typeface="Avenir Medium" panose="02000503020000020003" pitchFamily="2" charset="0"/>
              </a:rPr>
              <a:t>Difficulties:</a:t>
            </a:r>
          </a:p>
          <a:p>
            <a:r>
              <a:rPr kumimoji="1" lang="zh-CN" altLang="en-US" sz="3200" dirty="0">
                <a:latin typeface="Avenir Medium" panose="02000503020000020003" pitchFamily="2" charset="0"/>
                <a:cs typeface="Calibri" panose="020F0502020204030204" pitchFamily="34" charset="0"/>
              </a:rPr>
              <a:t> </a:t>
            </a:r>
            <a:r>
              <a:rPr kumimoji="1" lang="en-US" altLang="zh-CN" sz="3200" dirty="0">
                <a:solidFill>
                  <a:srgbClr val="FF0000"/>
                </a:solidFill>
                <a:latin typeface="Avenir Medium" panose="02000503020000020003" pitchFamily="2" charset="0"/>
                <a:cs typeface="Calibri" panose="020F0502020204030204" pitchFamily="34" charset="0"/>
              </a:rPr>
              <a:t>‘ratings’</a:t>
            </a:r>
            <a:r>
              <a:rPr kumimoji="1" lang="zh-CN" altLang="en-US" sz="3200" dirty="0">
                <a:solidFill>
                  <a:srgbClr val="FF0000"/>
                </a:solidFill>
                <a:latin typeface="Avenir Medium" panose="02000503020000020003" pitchFamily="2" charset="0"/>
                <a:cs typeface="Calibri" panose="020F0502020204030204" pitchFamily="34" charset="0"/>
              </a:rPr>
              <a:t> </a:t>
            </a:r>
            <a:r>
              <a:rPr kumimoji="1" lang="en-US" altLang="zh-CN" sz="3200" dirty="0">
                <a:latin typeface="Avenir Medium" panose="02000503020000020003" pitchFamily="2" charset="0"/>
                <a:cs typeface="Calibri" panose="020F0502020204030204" pitchFamily="34" charset="0"/>
              </a:rPr>
              <a:t>was</a:t>
            </a:r>
            <a:r>
              <a:rPr kumimoji="1" lang="zh-CN" altLang="en-US" sz="3200" dirty="0">
                <a:latin typeface="Avenir Medium" panose="02000503020000020003" pitchFamily="2" charset="0"/>
                <a:cs typeface="Calibri" panose="020F0502020204030204" pitchFamily="34" charset="0"/>
              </a:rPr>
              <a:t> </a:t>
            </a:r>
            <a:r>
              <a:rPr kumimoji="1" lang="en-US" altLang="zh-CN" sz="3200" dirty="0">
                <a:latin typeface="Avenir Medium" panose="02000503020000020003" pitchFamily="2" charset="0"/>
                <a:cs typeface="Calibri" panose="020F0502020204030204" pitchFamily="34" charset="0"/>
              </a:rPr>
              <a:t>transformed</a:t>
            </a:r>
            <a:r>
              <a:rPr kumimoji="1" lang="zh-CN" altLang="en-US" sz="3200" dirty="0">
                <a:latin typeface="Avenir Medium" panose="02000503020000020003" pitchFamily="2" charset="0"/>
                <a:cs typeface="Calibri" panose="020F0502020204030204" pitchFamily="34" charset="0"/>
              </a:rPr>
              <a:t> </a:t>
            </a:r>
            <a:r>
              <a:rPr kumimoji="1" lang="en-US" altLang="zh-CN" sz="3200" dirty="0">
                <a:latin typeface="Avenir Medium" panose="02000503020000020003" pitchFamily="2" charset="0"/>
                <a:cs typeface="Calibri" panose="020F0502020204030204" pitchFamily="34" charset="0"/>
              </a:rPr>
              <a:t>from</a:t>
            </a:r>
            <a:r>
              <a:rPr kumimoji="1" lang="zh-CN" altLang="en-US" sz="3200" dirty="0">
                <a:latin typeface="Avenir Medium" panose="02000503020000020003" pitchFamily="2" charset="0"/>
                <a:cs typeface="Calibri" panose="020F0502020204030204" pitchFamily="34" charset="0"/>
              </a:rPr>
              <a:t> </a:t>
            </a:r>
            <a:r>
              <a:rPr kumimoji="1" lang="en-US" altLang="zh-CN" sz="3200" dirty="0">
                <a:latin typeface="Avenir Medium" panose="02000503020000020003" pitchFamily="2" charset="0"/>
                <a:cs typeface="Calibri" panose="020F0502020204030204" pitchFamily="34" charset="0"/>
              </a:rPr>
              <a:t>‘</a:t>
            </a:r>
            <a:r>
              <a:rPr kumimoji="1" lang="en-US" altLang="zh-CN" sz="3200" dirty="0" err="1">
                <a:latin typeface="Avenir Medium" panose="02000503020000020003" pitchFamily="2" charset="0"/>
                <a:cs typeface="Calibri" panose="020F0502020204030204" pitchFamily="34" charset="0"/>
              </a:rPr>
              <a:t>str</a:t>
            </a:r>
            <a:r>
              <a:rPr kumimoji="1" lang="en-US" altLang="zh-CN" sz="3200" dirty="0">
                <a:latin typeface="Avenir Medium" panose="02000503020000020003" pitchFamily="2" charset="0"/>
                <a:cs typeface="Calibri" panose="020F0502020204030204" pitchFamily="34" charset="0"/>
              </a:rPr>
              <a:t>’</a:t>
            </a:r>
            <a:r>
              <a:rPr kumimoji="1" lang="zh-CN" altLang="en-US" sz="3200" dirty="0">
                <a:latin typeface="Avenir Medium" panose="02000503020000020003" pitchFamily="2" charset="0"/>
                <a:cs typeface="Calibri" panose="020F0502020204030204" pitchFamily="34" charset="0"/>
              </a:rPr>
              <a:t> </a:t>
            </a:r>
            <a:r>
              <a:rPr kumimoji="1" lang="en-US" altLang="zh-CN" sz="3200" dirty="0">
                <a:latin typeface="Avenir Medium" panose="02000503020000020003" pitchFamily="2" charset="0"/>
                <a:cs typeface="Calibri" panose="020F0502020204030204" pitchFamily="34" charset="0"/>
              </a:rPr>
              <a:t>to</a:t>
            </a:r>
            <a:r>
              <a:rPr kumimoji="1" lang="zh-CN" altLang="en-US" sz="3200" dirty="0">
                <a:latin typeface="Avenir Medium" panose="02000503020000020003" pitchFamily="2" charset="0"/>
                <a:cs typeface="Calibri" panose="020F0502020204030204" pitchFamily="34" charset="0"/>
              </a:rPr>
              <a:t> </a:t>
            </a:r>
            <a:r>
              <a:rPr kumimoji="1" lang="en-US" altLang="zh-CN" sz="3200" dirty="0">
                <a:latin typeface="Avenir Medium" panose="02000503020000020003" pitchFamily="2" charset="0"/>
                <a:cs typeface="Calibri" panose="020F0502020204030204" pitchFamily="34" charset="0"/>
              </a:rPr>
              <a:t>an</a:t>
            </a:r>
            <a:r>
              <a:rPr kumimoji="1" lang="zh-CN" altLang="en-US" sz="3200" dirty="0">
                <a:latin typeface="Avenir Medium" panose="02000503020000020003" pitchFamily="2" charset="0"/>
                <a:cs typeface="Calibri" panose="020F0502020204030204" pitchFamily="34" charset="0"/>
              </a:rPr>
              <a:t> </a:t>
            </a:r>
            <a:r>
              <a:rPr kumimoji="1" lang="en-US" altLang="zh-CN" sz="3200" dirty="0">
                <a:latin typeface="Avenir Medium" panose="02000503020000020003" pitchFamily="2" charset="0"/>
                <a:cs typeface="Calibri" panose="020F0502020204030204" pitchFamily="34" charset="0"/>
              </a:rPr>
              <a:t>array</a:t>
            </a:r>
            <a:r>
              <a:rPr kumimoji="1" lang="zh-CN" altLang="en-US" sz="3200" dirty="0">
                <a:latin typeface="Avenir Medium" panose="02000503020000020003" pitchFamily="2" charset="0"/>
                <a:cs typeface="Calibri" panose="020F0502020204030204" pitchFamily="34" charset="0"/>
              </a:rPr>
              <a:t> </a:t>
            </a:r>
            <a:r>
              <a:rPr kumimoji="1" lang="en-US" altLang="zh-CN" sz="3200" dirty="0">
                <a:latin typeface="Avenir Medium" panose="02000503020000020003" pitchFamily="2" charset="0"/>
                <a:cs typeface="Calibri" panose="020F0502020204030204" pitchFamily="34" charset="0"/>
              </a:rPr>
              <a:t>of</a:t>
            </a:r>
            <a:r>
              <a:rPr kumimoji="1" lang="zh-CN" altLang="en-US" sz="3200" dirty="0">
                <a:latin typeface="Avenir Medium" panose="02000503020000020003" pitchFamily="2" charset="0"/>
                <a:cs typeface="Calibri" panose="020F0502020204030204" pitchFamily="34" charset="0"/>
              </a:rPr>
              <a:t> </a:t>
            </a:r>
            <a:r>
              <a:rPr kumimoji="1" lang="en-US" altLang="zh-CN" sz="3200" dirty="0">
                <a:latin typeface="Avenir Medium" panose="02000503020000020003" pitchFamily="2" charset="0"/>
                <a:cs typeface="Calibri" panose="020F0502020204030204" pitchFamily="34" charset="0"/>
              </a:rPr>
              <a:t>‘dictionary’.</a:t>
            </a:r>
            <a:r>
              <a:rPr kumimoji="1" lang="zh-CN" altLang="en-US" sz="3200" dirty="0">
                <a:latin typeface="Avenir Medium" panose="02000503020000020003" pitchFamily="2" charset="0"/>
                <a:cs typeface="Calibri" panose="020F0502020204030204" pitchFamily="34" charset="0"/>
              </a:rPr>
              <a:t> </a:t>
            </a:r>
            <a:r>
              <a:rPr kumimoji="1" lang="en" altLang="zh-CN" sz="3200" dirty="0">
                <a:latin typeface="Avenir Medium" panose="02000503020000020003" pitchFamily="2" charset="0"/>
                <a:cs typeface="Calibri" panose="020F0502020204030204" pitchFamily="34" charset="0"/>
              </a:rPr>
              <a:t>However, because the order of the elements in the array is confusing, extracting the same theme, such as ‘funny’ will be somewhat difficult.</a:t>
            </a:r>
            <a:endParaRPr kumimoji="1" lang="zh-CN" altLang="en-US" sz="3200" dirty="0">
              <a:latin typeface="Avenir Medium" panose="02000503020000020003" pitchFamily="2" charset="0"/>
              <a:cs typeface="Calibri" panose="020F0502020204030204" pitchFamily="34" charset="0"/>
            </a:endParaRPr>
          </a:p>
        </p:txBody>
      </p:sp>
      <p:pic>
        <p:nvPicPr>
          <p:cNvPr id="11" name="图片 10">
            <a:extLst>
              <a:ext uri="{FF2B5EF4-FFF2-40B4-BE49-F238E27FC236}">
                <a16:creationId xmlns:a16="http://schemas.microsoft.com/office/drawing/2014/main" id="{61D220D9-F14F-BA43-8228-6F9EFD52BBE9}"/>
              </a:ext>
            </a:extLst>
          </p:cNvPr>
          <p:cNvPicPr>
            <a:picLocks noChangeAspect="1"/>
          </p:cNvPicPr>
          <p:nvPr/>
        </p:nvPicPr>
        <p:blipFill>
          <a:blip r:embed="rId2"/>
          <a:stretch>
            <a:fillRect/>
          </a:stretch>
        </p:blipFill>
        <p:spPr>
          <a:xfrm>
            <a:off x="3133689" y="4186932"/>
            <a:ext cx="5727700" cy="2552700"/>
          </a:xfrm>
          <a:prstGeom prst="rect">
            <a:avLst/>
          </a:prstGeom>
        </p:spPr>
      </p:pic>
    </p:spTree>
    <p:extLst>
      <p:ext uri="{BB962C8B-B14F-4D97-AF65-F5344CB8AC3E}">
        <p14:creationId xmlns:p14="http://schemas.microsoft.com/office/powerpoint/2010/main" val="26519541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40B7E6AC-0962-B842-A329-062A3FB40F80}"/>
              </a:ext>
            </a:extLst>
          </p:cNvPr>
          <p:cNvSpPr txBox="1"/>
          <p:nvPr/>
        </p:nvSpPr>
        <p:spPr>
          <a:xfrm>
            <a:off x="2800066" y="2644170"/>
            <a:ext cx="6591869" cy="1569660"/>
          </a:xfrm>
          <a:prstGeom prst="rect">
            <a:avLst/>
          </a:prstGeom>
          <a:noFill/>
        </p:spPr>
        <p:txBody>
          <a:bodyPr wrap="none" rtlCol="0">
            <a:spAutoFit/>
          </a:bodyPr>
          <a:lstStyle/>
          <a:p>
            <a:pPr algn="ctr"/>
            <a:r>
              <a:rPr kumimoji="1" lang="en-US" altLang="zh-CN" sz="4800" dirty="0">
                <a:latin typeface="Avenir Medium" panose="02000503020000020003" pitchFamily="2" charset="0"/>
              </a:rPr>
              <a:t>4</a:t>
            </a:r>
          </a:p>
          <a:p>
            <a:pPr algn="ctr"/>
            <a:r>
              <a:rPr kumimoji="1" lang="en-US" altLang="zh-CN" sz="4800" dirty="0">
                <a:latin typeface="Avenir Medium" panose="02000503020000020003" pitchFamily="2" charset="0"/>
              </a:rPr>
              <a:t>Analysis</a:t>
            </a:r>
            <a:r>
              <a:rPr kumimoji="1" lang="zh-CN" altLang="en-US" sz="4800" dirty="0">
                <a:latin typeface="Avenir Medium" panose="02000503020000020003" pitchFamily="2" charset="0"/>
              </a:rPr>
              <a:t> </a:t>
            </a:r>
            <a:r>
              <a:rPr kumimoji="1" lang="en-US" altLang="zh-CN" sz="4800" dirty="0">
                <a:latin typeface="Avenir Medium" panose="02000503020000020003" pitchFamily="2" charset="0"/>
              </a:rPr>
              <a:t>of</a:t>
            </a:r>
            <a:r>
              <a:rPr kumimoji="1" lang="zh-CN" altLang="en-US" sz="4800" dirty="0">
                <a:latin typeface="Avenir Medium" panose="02000503020000020003" pitchFamily="2" charset="0"/>
              </a:rPr>
              <a:t> </a:t>
            </a:r>
            <a:r>
              <a:rPr kumimoji="1" lang="en-US" altLang="zh-CN" sz="4800" dirty="0">
                <a:latin typeface="Avenir Medium" panose="02000503020000020003" pitchFamily="2" charset="0"/>
              </a:rPr>
              <a:t>the</a:t>
            </a:r>
            <a:r>
              <a:rPr kumimoji="1" lang="zh-CN" altLang="en-US" sz="4800" dirty="0">
                <a:latin typeface="Avenir Medium" panose="02000503020000020003" pitchFamily="2" charset="0"/>
              </a:rPr>
              <a:t> </a:t>
            </a:r>
            <a:r>
              <a:rPr kumimoji="1" lang="en-US" altLang="zh-CN" sz="4800" dirty="0">
                <a:latin typeface="Avenir Medium" panose="02000503020000020003" pitchFamily="2" charset="0"/>
              </a:rPr>
              <a:t>Dataset</a:t>
            </a:r>
            <a:endParaRPr kumimoji="1" lang="zh-CN" altLang="en-US" sz="4800" dirty="0"/>
          </a:p>
        </p:txBody>
      </p:sp>
    </p:spTree>
    <p:extLst>
      <p:ext uri="{BB962C8B-B14F-4D97-AF65-F5344CB8AC3E}">
        <p14:creationId xmlns:p14="http://schemas.microsoft.com/office/powerpoint/2010/main" val="25716033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B29C04C1-B895-4550-8BCF-356205D97F40}"/>
              </a:ext>
            </a:extLst>
          </p:cNvPr>
          <p:cNvPicPr/>
          <p:nvPr/>
        </p:nvPicPr>
        <p:blipFill>
          <a:blip r:embed="rId2"/>
          <a:stretch>
            <a:fillRect/>
          </a:stretch>
        </p:blipFill>
        <p:spPr>
          <a:xfrm>
            <a:off x="0" y="824291"/>
            <a:ext cx="12192000" cy="1747519"/>
          </a:xfrm>
          <a:prstGeom prst="rect">
            <a:avLst/>
          </a:prstGeom>
        </p:spPr>
      </p:pic>
      <p:sp>
        <p:nvSpPr>
          <p:cNvPr id="9" name="标题 1">
            <a:extLst>
              <a:ext uri="{FF2B5EF4-FFF2-40B4-BE49-F238E27FC236}">
                <a16:creationId xmlns:a16="http://schemas.microsoft.com/office/drawing/2014/main" id="{19BBCC83-E13D-4E4A-866D-4AC0E9D59FB3}"/>
              </a:ext>
            </a:extLst>
          </p:cNvPr>
          <p:cNvSpPr txBox="1">
            <a:spLocks/>
          </p:cNvSpPr>
          <p:nvPr/>
        </p:nvSpPr>
        <p:spPr>
          <a:xfrm>
            <a:off x="0" y="111125"/>
            <a:ext cx="10515600" cy="864235"/>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en-US" altLang="zh-CN" dirty="0">
                <a:latin typeface="Avenir Medium" panose="02000503020000020003" pitchFamily="2" charset="0"/>
              </a:rPr>
              <a:t>4.</a:t>
            </a:r>
            <a:r>
              <a:rPr kumimoji="1" lang="zh-CN" altLang="en-US" dirty="0">
                <a:latin typeface="Avenir Medium" panose="02000503020000020003" pitchFamily="2" charset="0"/>
              </a:rPr>
              <a:t> </a:t>
            </a:r>
            <a:r>
              <a:rPr kumimoji="1" lang="en-US" altLang="zh-CN" dirty="0">
                <a:latin typeface="Avenir Medium" panose="02000503020000020003" pitchFamily="2" charset="0"/>
              </a:rPr>
              <a:t>Analysis</a:t>
            </a:r>
            <a:r>
              <a:rPr kumimoji="1" lang="zh-CN" altLang="en-US" dirty="0">
                <a:latin typeface="Avenir Medium" panose="02000503020000020003" pitchFamily="2" charset="0"/>
              </a:rPr>
              <a:t> </a:t>
            </a:r>
            <a:r>
              <a:rPr kumimoji="1" lang="en-US" altLang="zh-CN" dirty="0">
                <a:latin typeface="Avenir Medium" panose="02000503020000020003" pitchFamily="2" charset="0"/>
              </a:rPr>
              <a:t>of</a:t>
            </a:r>
            <a:r>
              <a:rPr kumimoji="1" lang="zh-CN" altLang="en-US" dirty="0">
                <a:latin typeface="Avenir Medium" panose="02000503020000020003" pitchFamily="2" charset="0"/>
              </a:rPr>
              <a:t> </a:t>
            </a:r>
            <a:r>
              <a:rPr kumimoji="1" lang="en-US" altLang="zh-CN" dirty="0">
                <a:latin typeface="Avenir Medium" panose="02000503020000020003" pitchFamily="2" charset="0"/>
              </a:rPr>
              <a:t>the</a:t>
            </a:r>
            <a:r>
              <a:rPr kumimoji="1" lang="zh-CN" altLang="en-US" dirty="0">
                <a:latin typeface="Avenir Medium" panose="02000503020000020003" pitchFamily="2" charset="0"/>
              </a:rPr>
              <a:t> </a:t>
            </a:r>
            <a:r>
              <a:rPr kumimoji="1" lang="en-US" altLang="zh-CN" dirty="0">
                <a:latin typeface="Avenir Medium" panose="02000503020000020003" pitchFamily="2" charset="0"/>
              </a:rPr>
              <a:t>Dataset</a:t>
            </a:r>
          </a:p>
        </p:txBody>
      </p:sp>
      <p:sp>
        <p:nvSpPr>
          <p:cNvPr id="11" name="矩形 10">
            <a:extLst>
              <a:ext uri="{FF2B5EF4-FFF2-40B4-BE49-F238E27FC236}">
                <a16:creationId xmlns:a16="http://schemas.microsoft.com/office/drawing/2014/main" id="{E754657E-B39B-4DFE-BFFD-F6521B58F484}"/>
              </a:ext>
            </a:extLst>
          </p:cNvPr>
          <p:cNvSpPr/>
          <p:nvPr/>
        </p:nvSpPr>
        <p:spPr>
          <a:xfrm>
            <a:off x="567524" y="2870062"/>
            <a:ext cx="4654716" cy="712824"/>
          </a:xfrm>
          <a:prstGeom prst="rect">
            <a:avLst/>
          </a:prstGeom>
          <a:effectLst/>
        </p:spPr>
        <p:txBody>
          <a:bodyPr wrap="square">
            <a:spAutoFit/>
          </a:bodyPr>
          <a:lstStyle/>
          <a:p>
            <a:pPr>
              <a:lnSpc>
                <a:spcPct val="120000"/>
              </a:lnSpc>
            </a:pPr>
            <a:r>
              <a:rPr lang="en-US" altLang="zh-CN" sz="3600" dirty="0">
                <a:latin typeface="Avenir Medium" panose="02000503020000020003"/>
                <a:ea typeface="PingFang SC" charset="-122"/>
                <a:cs typeface="PingFang SC" charset="-122"/>
                <a:sym typeface="Arial" panose="020B0604020202020204" pitchFamily="34" charset="0"/>
              </a:rPr>
              <a:t>01</a:t>
            </a:r>
            <a:r>
              <a:rPr lang="zh-CN" altLang="en-US" sz="3600" dirty="0">
                <a:latin typeface="Avenir Medium" panose="02000503020000020003"/>
                <a:ea typeface="PingFang SC" charset="-122"/>
                <a:cs typeface="PingFang SC" charset="-122"/>
                <a:sym typeface="Arial" panose="020B0604020202020204" pitchFamily="34" charset="0"/>
              </a:rPr>
              <a:t>  </a:t>
            </a:r>
            <a:r>
              <a:rPr lang="en-US" altLang="zh-CN" sz="3600" dirty="0">
                <a:latin typeface="Avenir Medium" panose="02000503020000020003"/>
                <a:ea typeface="PingFang SC" charset="-122"/>
                <a:cs typeface="PingFang SC" charset="-122"/>
                <a:sym typeface="Arial" panose="020B0604020202020204" pitchFamily="34" charset="0"/>
              </a:rPr>
              <a:t>D</a:t>
            </a:r>
            <a:r>
              <a:rPr lang="en-US" altLang="zh-CN" sz="3600" dirty="0">
                <a:latin typeface="Avenir Medium" panose="02000503020000020003"/>
                <a:ea typeface="PingFang SC" charset="-122"/>
              </a:rPr>
              <a:t>ata collection</a:t>
            </a:r>
            <a:endParaRPr lang="zh-CN" altLang="en-US" sz="3600" dirty="0">
              <a:latin typeface="Avenir Medium" panose="02000503020000020003"/>
              <a:ea typeface="PingFang SC" charset="-122"/>
              <a:sym typeface="Arial" panose="020B0604020202020204" pitchFamily="34" charset="0"/>
            </a:endParaRPr>
          </a:p>
        </p:txBody>
      </p:sp>
      <p:sp>
        <p:nvSpPr>
          <p:cNvPr id="12" name="矩形 11">
            <a:extLst>
              <a:ext uri="{FF2B5EF4-FFF2-40B4-BE49-F238E27FC236}">
                <a16:creationId xmlns:a16="http://schemas.microsoft.com/office/drawing/2014/main" id="{40C2D416-E7EB-4BF0-845F-CB9F08F4FCFD}"/>
              </a:ext>
            </a:extLst>
          </p:cNvPr>
          <p:cNvSpPr/>
          <p:nvPr/>
        </p:nvSpPr>
        <p:spPr>
          <a:xfrm>
            <a:off x="567524" y="2960890"/>
            <a:ext cx="555041" cy="52863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solidFill>
                <a:schemeClr val="tx1"/>
              </a:solidFill>
              <a:latin typeface="Avenir Medium" panose="02000503020000020003"/>
              <a:ea typeface="PingFang SC" charset="-122"/>
              <a:cs typeface="PingFang SC" charset="-122"/>
              <a:sym typeface="Arial" panose="020B0604020202020204" pitchFamily="34" charset="0"/>
            </a:endParaRPr>
          </a:p>
        </p:txBody>
      </p:sp>
      <p:sp>
        <p:nvSpPr>
          <p:cNvPr id="13" name="矩形 12">
            <a:extLst>
              <a:ext uri="{FF2B5EF4-FFF2-40B4-BE49-F238E27FC236}">
                <a16:creationId xmlns:a16="http://schemas.microsoft.com/office/drawing/2014/main" id="{111A4AB8-90FA-4431-A254-91E1E68AAA5D}"/>
              </a:ext>
            </a:extLst>
          </p:cNvPr>
          <p:cNvSpPr/>
          <p:nvPr/>
        </p:nvSpPr>
        <p:spPr>
          <a:xfrm>
            <a:off x="567524" y="3811923"/>
            <a:ext cx="4908716" cy="710259"/>
          </a:xfrm>
          <a:prstGeom prst="rect">
            <a:avLst/>
          </a:prstGeom>
          <a:effectLst/>
        </p:spPr>
        <p:txBody>
          <a:bodyPr wrap="square">
            <a:spAutoFit/>
          </a:bodyPr>
          <a:lstStyle/>
          <a:p>
            <a:pPr>
              <a:lnSpc>
                <a:spcPct val="120000"/>
              </a:lnSpc>
            </a:pPr>
            <a:r>
              <a:rPr lang="en-US" altLang="zh-CN" sz="3600" dirty="0">
                <a:latin typeface="Avenir Medium" panose="02000503020000020003"/>
                <a:ea typeface="PingFang SC" charset="-122"/>
                <a:cs typeface="PingFang SC" charset="-122"/>
                <a:sym typeface="Arial" panose="020B0604020202020204" pitchFamily="34" charset="0"/>
              </a:rPr>
              <a:t>02  Data cleaning</a:t>
            </a:r>
            <a:endParaRPr lang="zh-CN" altLang="en-US" sz="3600" dirty="0">
              <a:latin typeface="Avenir Medium" panose="02000503020000020003"/>
              <a:ea typeface="PingFang SC" charset="-122"/>
              <a:cs typeface="PingFang SC" charset="-122"/>
              <a:sym typeface="Arial" panose="020B0604020202020204" pitchFamily="34" charset="0"/>
            </a:endParaRPr>
          </a:p>
        </p:txBody>
      </p:sp>
      <p:sp>
        <p:nvSpPr>
          <p:cNvPr id="14" name="矩形 13">
            <a:extLst>
              <a:ext uri="{FF2B5EF4-FFF2-40B4-BE49-F238E27FC236}">
                <a16:creationId xmlns:a16="http://schemas.microsoft.com/office/drawing/2014/main" id="{5800727D-554D-4482-A98E-13F975BEEC90}"/>
              </a:ext>
            </a:extLst>
          </p:cNvPr>
          <p:cNvSpPr/>
          <p:nvPr/>
        </p:nvSpPr>
        <p:spPr>
          <a:xfrm>
            <a:off x="572488" y="3911286"/>
            <a:ext cx="555041" cy="52863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solidFill>
                <a:schemeClr val="tx1"/>
              </a:solidFill>
              <a:latin typeface="Avenir Medium" panose="02000503020000020003"/>
              <a:ea typeface="PingFang SC" charset="-122"/>
              <a:cs typeface="PingFang SC" charset="-122"/>
              <a:sym typeface="Arial" panose="020B0604020202020204" pitchFamily="34" charset="0"/>
            </a:endParaRPr>
          </a:p>
        </p:txBody>
      </p:sp>
      <p:sp>
        <p:nvSpPr>
          <p:cNvPr id="15" name="矩形 14">
            <a:extLst>
              <a:ext uri="{FF2B5EF4-FFF2-40B4-BE49-F238E27FC236}">
                <a16:creationId xmlns:a16="http://schemas.microsoft.com/office/drawing/2014/main" id="{9C7DD3E1-C3EF-4D9F-821C-D9EBFA04A172}"/>
              </a:ext>
            </a:extLst>
          </p:cNvPr>
          <p:cNvSpPr/>
          <p:nvPr/>
        </p:nvSpPr>
        <p:spPr>
          <a:xfrm>
            <a:off x="567524" y="4686825"/>
            <a:ext cx="5457356" cy="710259"/>
          </a:xfrm>
          <a:prstGeom prst="rect">
            <a:avLst/>
          </a:prstGeom>
          <a:effectLst/>
        </p:spPr>
        <p:txBody>
          <a:bodyPr wrap="square">
            <a:spAutoFit/>
          </a:bodyPr>
          <a:lstStyle/>
          <a:p>
            <a:pPr>
              <a:lnSpc>
                <a:spcPct val="120000"/>
              </a:lnSpc>
            </a:pPr>
            <a:r>
              <a:rPr lang="en-US" altLang="zh-CN" sz="3600">
                <a:latin typeface="Avenir Medium" panose="02000503020000020003"/>
                <a:ea typeface="PingFang SC" charset="-122"/>
                <a:cs typeface="PingFang SC" charset="-122"/>
                <a:sym typeface="Arial" panose="020B0604020202020204" pitchFamily="34" charset="0"/>
              </a:rPr>
              <a:t>03 </a:t>
            </a:r>
            <a:r>
              <a:rPr lang="zh-CN" altLang="en-US" sz="3600">
                <a:latin typeface="Avenir Medium" panose="02000503020000020003"/>
                <a:ea typeface="PingFang SC" charset="-122"/>
                <a:cs typeface="PingFang SC" charset="-122"/>
                <a:sym typeface="Arial" panose="020B0604020202020204" pitchFamily="34" charset="0"/>
              </a:rPr>
              <a:t> </a:t>
            </a:r>
            <a:r>
              <a:rPr lang="en-US" altLang="zh-CN" sz="3600">
                <a:latin typeface="Avenir Medium" panose="02000503020000020003"/>
                <a:ea typeface="PingFang SC" charset="-122"/>
                <a:cs typeface="PingFang SC" charset="-122"/>
                <a:sym typeface="Arial" panose="020B0604020202020204" pitchFamily="34" charset="0"/>
              </a:rPr>
              <a:t>Analysis</a:t>
            </a:r>
            <a:endParaRPr lang="zh-CN" altLang="en-US" sz="3600" dirty="0">
              <a:latin typeface="Avenir Medium" panose="02000503020000020003"/>
              <a:ea typeface="PingFang SC" charset="-122"/>
              <a:cs typeface="PingFang SC" charset="-122"/>
              <a:sym typeface="Arial" panose="020B0604020202020204" pitchFamily="34" charset="0"/>
            </a:endParaRPr>
          </a:p>
        </p:txBody>
      </p:sp>
      <p:sp>
        <p:nvSpPr>
          <p:cNvPr id="16" name="矩形 15">
            <a:extLst>
              <a:ext uri="{FF2B5EF4-FFF2-40B4-BE49-F238E27FC236}">
                <a16:creationId xmlns:a16="http://schemas.microsoft.com/office/drawing/2014/main" id="{09483F45-EDA2-4E26-BF6A-F9836B0DECFA}"/>
              </a:ext>
            </a:extLst>
          </p:cNvPr>
          <p:cNvSpPr/>
          <p:nvPr/>
        </p:nvSpPr>
        <p:spPr>
          <a:xfrm>
            <a:off x="567524" y="4860523"/>
            <a:ext cx="555041" cy="501747"/>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solidFill>
                <a:schemeClr val="tx1"/>
              </a:solidFill>
              <a:latin typeface="Avenir Medium" panose="02000503020000020003"/>
              <a:ea typeface="PingFang SC" charset="-122"/>
              <a:cs typeface="PingFang SC" charset="-122"/>
              <a:sym typeface="Arial" panose="020B0604020202020204" pitchFamily="34" charset="0"/>
            </a:endParaRPr>
          </a:p>
        </p:txBody>
      </p:sp>
      <p:sp>
        <p:nvSpPr>
          <p:cNvPr id="19" name="矩形 18">
            <a:extLst>
              <a:ext uri="{FF2B5EF4-FFF2-40B4-BE49-F238E27FC236}">
                <a16:creationId xmlns:a16="http://schemas.microsoft.com/office/drawing/2014/main" id="{10957967-8C55-4105-8ADB-5BC41EE85C43}"/>
              </a:ext>
            </a:extLst>
          </p:cNvPr>
          <p:cNvSpPr/>
          <p:nvPr/>
        </p:nvSpPr>
        <p:spPr>
          <a:xfrm>
            <a:off x="567524" y="5608965"/>
            <a:ext cx="4654716" cy="712824"/>
          </a:xfrm>
          <a:prstGeom prst="rect">
            <a:avLst/>
          </a:prstGeom>
          <a:effectLst/>
        </p:spPr>
        <p:txBody>
          <a:bodyPr wrap="square">
            <a:spAutoFit/>
          </a:bodyPr>
          <a:lstStyle/>
          <a:p>
            <a:pPr>
              <a:lnSpc>
                <a:spcPct val="120000"/>
              </a:lnSpc>
            </a:pPr>
            <a:r>
              <a:rPr lang="en-US" altLang="zh-CN" sz="3600" dirty="0">
                <a:latin typeface="Avenir Medium" panose="02000503020000020003"/>
                <a:ea typeface="PingFang SC" charset="-122"/>
                <a:cs typeface="PingFang SC" charset="-122"/>
                <a:sym typeface="Arial" panose="020B0604020202020204" pitchFamily="34" charset="0"/>
              </a:rPr>
              <a:t>04</a:t>
            </a:r>
            <a:r>
              <a:rPr lang="zh-CN" altLang="en-US" sz="3600" dirty="0">
                <a:latin typeface="Avenir Medium" panose="02000503020000020003"/>
                <a:ea typeface="PingFang SC" charset="-122"/>
                <a:cs typeface="PingFang SC" charset="-122"/>
                <a:sym typeface="Arial" panose="020B0604020202020204" pitchFamily="34" charset="0"/>
              </a:rPr>
              <a:t>  </a:t>
            </a:r>
            <a:r>
              <a:rPr lang="en-US" altLang="zh-CN" sz="3600" dirty="0">
                <a:latin typeface="Avenir Medium" panose="02000503020000020003"/>
                <a:ea typeface="PingFang SC" charset="-122"/>
                <a:cs typeface="PingFang SC" charset="-122"/>
                <a:sym typeface="Arial" panose="020B0604020202020204" pitchFamily="34" charset="0"/>
              </a:rPr>
              <a:t>Visualization</a:t>
            </a:r>
            <a:endParaRPr lang="zh-CN" altLang="en-US" sz="3600" dirty="0">
              <a:latin typeface="Avenir Medium" panose="02000503020000020003"/>
              <a:ea typeface="PingFang SC" charset="-122"/>
              <a:sym typeface="Arial" panose="020B0604020202020204" pitchFamily="34" charset="0"/>
            </a:endParaRPr>
          </a:p>
        </p:txBody>
      </p:sp>
      <p:sp>
        <p:nvSpPr>
          <p:cNvPr id="20" name="矩形 19">
            <a:extLst>
              <a:ext uri="{FF2B5EF4-FFF2-40B4-BE49-F238E27FC236}">
                <a16:creationId xmlns:a16="http://schemas.microsoft.com/office/drawing/2014/main" id="{400CE5DF-355F-4307-8FF5-91BF840B3CB3}"/>
              </a:ext>
            </a:extLst>
          </p:cNvPr>
          <p:cNvSpPr/>
          <p:nvPr/>
        </p:nvSpPr>
        <p:spPr>
          <a:xfrm>
            <a:off x="572488" y="5714504"/>
            <a:ext cx="555041" cy="501747"/>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solidFill>
                <a:schemeClr val="tx1"/>
              </a:solidFill>
              <a:latin typeface="Avenir Medium" panose="02000503020000020003"/>
              <a:ea typeface="PingFang SC" charset="-122"/>
              <a:cs typeface="PingFang SC" charset="-122"/>
              <a:sym typeface="Arial" panose="020B0604020202020204" pitchFamily="34" charset="0"/>
            </a:endParaRPr>
          </a:p>
        </p:txBody>
      </p:sp>
      <p:pic>
        <p:nvPicPr>
          <p:cNvPr id="3" name="图片 2">
            <a:extLst>
              <a:ext uri="{FF2B5EF4-FFF2-40B4-BE49-F238E27FC236}">
                <a16:creationId xmlns:a16="http://schemas.microsoft.com/office/drawing/2014/main" id="{F889D0D8-0748-428C-BF31-4C8C153AF80F}"/>
              </a:ext>
            </a:extLst>
          </p:cNvPr>
          <p:cNvPicPr>
            <a:picLocks noChangeAspect="1"/>
          </p:cNvPicPr>
          <p:nvPr/>
        </p:nvPicPr>
        <p:blipFill>
          <a:blip r:embed="rId3"/>
          <a:stretch>
            <a:fillRect/>
          </a:stretch>
        </p:blipFill>
        <p:spPr>
          <a:xfrm>
            <a:off x="8246019" y="2803076"/>
            <a:ext cx="3543482" cy="1117657"/>
          </a:xfrm>
          <a:prstGeom prst="rect">
            <a:avLst/>
          </a:prstGeom>
        </p:spPr>
      </p:pic>
      <p:pic>
        <p:nvPicPr>
          <p:cNvPr id="17" name="图片 16">
            <a:extLst>
              <a:ext uri="{FF2B5EF4-FFF2-40B4-BE49-F238E27FC236}">
                <a16:creationId xmlns:a16="http://schemas.microsoft.com/office/drawing/2014/main" id="{22289BEE-3CB1-4FC0-BB98-80B3B76641F2}"/>
              </a:ext>
            </a:extLst>
          </p:cNvPr>
          <p:cNvPicPr>
            <a:picLocks noChangeAspect="1"/>
          </p:cNvPicPr>
          <p:nvPr/>
        </p:nvPicPr>
        <p:blipFill>
          <a:blip r:embed="rId4"/>
          <a:stretch>
            <a:fillRect/>
          </a:stretch>
        </p:blipFill>
        <p:spPr>
          <a:xfrm>
            <a:off x="4259473" y="2857470"/>
            <a:ext cx="4140413" cy="1143059"/>
          </a:xfrm>
          <a:prstGeom prst="rect">
            <a:avLst/>
          </a:prstGeom>
        </p:spPr>
      </p:pic>
      <p:pic>
        <p:nvPicPr>
          <p:cNvPr id="4" name="图片 3">
            <a:extLst>
              <a:ext uri="{FF2B5EF4-FFF2-40B4-BE49-F238E27FC236}">
                <a16:creationId xmlns:a16="http://schemas.microsoft.com/office/drawing/2014/main" id="{E2184779-7F38-42D4-A349-B59391A6126B}"/>
              </a:ext>
            </a:extLst>
          </p:cNvPr>
          <p:cNvPicPr>
            <a:picLocks noChangeAspect="1"/>
          </p:cNvPicPr>
          <p:nvPr/>
        </p:nvPicPr>
        <p:blipFill>
          <a:blip r:embed="rId5"/>
          <a:stretch>
            <a:fillRect/>
          </a:stretch>
        </p:blipFill>
        <p:spPr>
          <a:xfrm>
            <a:off x="6380376" y="3923808"/>
            <a:ext cx="3378374" cy="2946551"/>
          </a:xfrm>
          <a:prstGeom prst="rect">
            <a:avLst/>
          </a:prstGeom>
        </p:spPr>
      </p:pic>
      <p:sp>
        <p:nvSpPr>
          <p:cNvPr id="5" name="文本框 4">
            <a:extLst>
              <a:ext uri="{FF2B5EF4-FFF2-40B4-BE49-F238E27FC236}">
                <a16:creationId xmlns:a16="http://schemas.microsoft.com/office/drawing/2014/main" id="{D9A7A30A-D504-4794-B155-CB5942838373}"/>
              </a:ext>
            </a:extLst>
          </p:cNvPr>
          <p:cNvSpPr txBox="1"/>
          <p:nvPr/>
        </p:nvSpPr>
        <p:spPr>
          <a:xfrm>
            <a:off x="5432668" y="2500730"/>
            <a:ext cx="1454487" cy="461665"/>
          </a:xfrm>
          <a:prstGeom prst="rect">
            <a:avLst/>
          </a:prstGeom>
          <a:noFill/>
        </p:spPr>
        <p:txBody>
          <a:bodyPr wrap="square" rtlCol="0">
            <a:spAutoFit/>
          </a:bodyPr>
          <a:lstStyle/>
          <a:p>
            <a:r>
              <a:rPr lang="en-US" altLang="zh-CN" sz="2400" dirty="0">
                <a:solidFill>
                  <a:srgbClr val="FF0000"/>
                </a:solidFill>
                <a:latin typeface="Avenir Medium" panose="02000503020000020003"/>
              </a:rPr>
              <a:t>5500*17</a:t>
            </a:r>
            <a:endParaRPr lang="zh-CN" altLang="en-US" sz="2400" dirty="0">
              <a:solidFill>
                <a:srgbClr val="FF0000"/>
              </a:solidFill>
              <a:latin typeface="Avenir Medium" panose="02000503020000020003"/>
            </a:endParaRPr>
          </a:p>
        </p:txBody>
      </p:sp>
    </p:spTree>
    <p:extLst>
      <p:ext uri="{BB962C8B-B14F-4D97-AF65-F5344CB8AC3E}">
        <p14:creationId xmlns:p14="http://schemas.microsoft.com/office/powerpoint/2010/main" val="4695167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90466788-0BAB-48E6-A8E2-E6AF4B2FDACB}"/>
              </a:ext>
            </a:extLst>
          </p:cNvPr>
          <p:cNvPicPr>
            <a:picLocks noChangeAspect="1"/>
          </p:cNvPicPr>
          <p:nvPr/>
        </p:nvPicPr>
        <p:blipFill>
          <a:blip r:embed="rId2"/>
          <a:stretch>
            <a:fillRect/>
          </a:stretch>
        </p:blipFill>
        <p:spPr>
          <a:xfrm>
            <a:off x="7484715" y="2574407"/>
            <a:ext cx="4216398" cy="2524175"/>
          </a:xfrm>
          <a:prstGeom prst="rect">
            <a:avLst/>
          </a:prstGeom>
        </p:spPr>
      </p:pic>
      <p:sp>
        <p:nvSpPr>
          <p:cNvPr id="4" name="文本框 3">
            <a:extLst>
              <a:ext uri="{FF2B5EF4-FFF2-40B4-BE49-F238E27FC236}">
                <a16:creationId xmlns:a16="http://schemas.microsoft.com/office/drawing/2014/main" id="{5D111D8A-8D0F-46FE-9C87-7CEEE12F1793}"/>
              </a:ext>
            </a:extLst>
          </p:cNvPr>
          <p:cNvSpPr txBox="1"/>
          <p:nvPr/>
        </p:nvSpPr>
        <p:spPr>
          <a:xfrm>
            <a:off x="490887" y="1153383"/>
            <a:ext cx="3878980" cy="523220"/>
          </a:xfrm>
          <a:prstGeom prst="rect">
            <a:avLst/>
          </a:prstGeom>
          <a:noFill/>
        </p:spPr>
        <p:txBody>
          <a:bodyPr wrap="square" rtlCol="0">
            <a:spAutoFit/>
          </a:bodyPr>
          <a:lstStyle/>
          <a:p>
            <a:r>
              <a:rPr lang="en-US" altLang="zh-CN" sz="2800" dirty="0">
                <a:latin typeface="Avenir Medium"/>
              </a:rPr>
              <a:t>What I have analyzed</a:t>
            </a:r>
            <a:endParaRPr lang="zh-CN" altLang="en-US" sz="2800" dirty="0">
              <a:latin typeface="Avenir Medium"/>
            </a:endParaRPr>
          </a:p>
        </p:txBody>
      </p:sp>
      <p:sp>
        <p:nvSpPr>
          <p:cNvPr id="5" name="文本框 4">
            <a:extLst>
              <a:ext uri="{FF2B5EF4-FFF2-40B4-BE49-F238E27FC236}">
                <a16:creationId xmlns:a16="http://schemas.microsoft.com/office/drawing/2014/main" id="{50EB3DFC-5A51-4FD3-B662-D1B33ABE896F}"/>
              </a:ext>
            </a:extLst>
          </p:cNvPr>
          <p:cNvSpPr txBox="1"/>
          <p:nvPr/>
        </p:nvSpPr>
        <p:spPr>
          <a:xfrm>
            <a:off x="490887" y="1709132"/>
            <a:ext cx="6526601" cy="4801314"/>
          </a:xfrm>
          <a:prstGeom prst="rect">
            <a:avLst/>
          </a:prstGeom>
          <a:noFill/>
        </p:spPr>
        <p:txBody>
          <a:bodyPr wrap="square" rtlCol="0">
            <a:spAutoFit/>
          </a:bodyPr>
          <a:lstStyle/>
          <a:p>
            <a:r>
              <a:rPr lang="en-US" altLang="zh-CN" dirty="0">
                <a:latin typeface="Avenir Medium"/>
              </a:rPr>
              <a:t>1.</a:t>
            </a:r>
            <a:r>
              <a:rPr lang="zh-CN" altLang="en-US" dirty="0">
                <a:latin typeface="Avenir Medium"/>
              </a:rPr>
              <a:t> </a:t>
            </a:r>
            <a:r>
              <a:rPr lang="en-US" altLang="zh-CN" dirty="0">
                <a:latin typeface="Avenir Medium"/>
              </a:rPr>
              <a:t>The </a:t>
            </a:r>
            <a:r>
              <a:rPr lang="en-US" altLang="zh-CN" dirty="0">
                <a:solidFill>
                  <a:srgbClr val="FF0000"/>
                </a:solidFill>
                <a:latin typeface="Avenir Medium"/>
              </a:rPr>
              <a:t>overall situation </a:t>
            </a:r>
            <a:r>
              <a:rPr lang="en-US" altLang="zh-CN" dirty="0">
                <a:latin typeface="Avenir Medium"/>
              </a:rPr>
              <a:t>of the ted video includes statistics on the number of views, comments, </a:t>
            </a:r>
            <a:r>
              <a:rPr lang="en-US" altLang="zh-CN" dirty="0" err="1">
                <a:latin typeface="Avenir Medium"/>
              </a:rPr>
              <a:t>etc</a:t>
            </a:r>
            <a:r>
              <a:rPr lang="en-US" altLang="zh-CN" dirty="0">
                <a:latin typeface="Avenir Medium"/>
              </a:rPr>
              <a:t>(</a:t>
            </a:r>
            <a:r>
              <a:rPr lang="en-US" altLang="zh-CN" dirty="0" err="1">
                <a:latin typeface="Avenir Medium"/>
              </a:rPr>
              <a:t>mean,average,max</a:t>
            </a:r>
            <a:r>
              <a:rPr lang="en-US" altLang="zh-CN" dirty="0">
                <a:latin typeface="Avenir Medium"/>
              </a:rPr>
              <a:t> and so on).</a:t>
            </a:r>
          </a:p>
          <a:p>
            <a:r>
              <a:rPr lang="en-US" altLang="zh-CN" dirty="0">
                <a:latin typeface="Avenir Medium"/>
              </a:rPr>
              <a:t>2.</a:t>
            </a:r>
            <a:r>
              <a:rPr lang="zh-CN" altLang="en-US" dirty="0">
                <a:latin typeface="Avenir Medium"/>
              </a:rPr>
              <a:t> </a:t>
            </a:r>
            <a:r>
              <a:rPr lang="en-US" altLang="zh-CN" dirty="0" err="1">
                <a:latin typeface="Avenir Medium"/>
              </a:rPr>
              <a:t>Analysed</a:t>
            </a:r>
            <a:r>
              <a:rPr lang="en-US" altLang="zh-CN" dirty="0">
                <a:latin typeface="Avenir Medium"/>
              </a:rPr>
              <a:t> the comments and views of all talks and find the </a:t>
            </a:r>
            <a:r>
              <a:rPr lang="en-US" altLang="zh-CN" dirty="0">
                <a:solidFill>
                  <a:srgbClr val="FF0000"/>
                </a:solidFill>
                <a:latin typeface="Avenir Medium"/>
              </a:rPr>
              <a:t>correlation </a:t>
            </a:r>
            <a:r>
              <a:rPr lang="en-US" altLang="zh-CN" dirty="0">
                <a:latin typeface="Avenir Medium"/>
              </a:rPr>
              <a:t>between them, find out the </a:t>
            </a:r>
            <a:r>
              <a:rPr lang="en-US" altLang="zh-CN" dirty="0">
                <a:solidFill>
                  <a:srgbClr val="FF0000"/>
                </a:solidFill>
                <a:latin typeface="Avenir Medium"/>
              </a:rPr>
              <a:t>most viewed </a:t>
            </a:r>
            <a:r>
              <a:rPr lang="en-US" altLang="zh-CN" dirty="0">
                <a:latin typeface="Avenir Medium"/>
              </a:rPr>
              <a:t>and </a:t>
            </a:r>
            <a:r>
              <a:rPr lang="en-US" altLang="zh-CN" dirty="0">
                <a:solidFill>
                  <a:srgbClr val="FF0000"/>
                </a:solidFill>
                <a:latin typeface="Avenir Medium"/>
              </a:rPr>
              <a:t>most commented </a:t>
            </a:r>
            <a:r>
              <a:rPr lang="en-US" altLang="zh-CN" dirty="0">
                <a:latin typeface="Avenir Medium"/>
              </a:rPr>
              <a:t>talks</a:t>
            </a:r>
          </a:p>
          <a:p>
            <a:r>
              <a:rPr lang="en-US" altLang="zh-CN" dirty="0">
                <a:latin typeface="Avenir Medium"/>
              </a:rPr>
              <a:t>3. A ted talk can be changed into different languages, so I analyzed the situation of </a:t>
            </a:r>
            <a:r>
              <a:rPr lang="en-US" altLang="zh-CN" dirty="0">
                <a:solidFill>
                  <a:srgbClr val="FF0000"/>
                </a:solidFill>
                <a:latin typeface="Avenir Medium"/>
              </a:rPr>
              <a:t>the language </a:t>
            </a:r>
            <a:r>
              <a:rPr lang="en-US" altLang="zh-CN" dirty="0">
                <a:latin typeface="Avenir Medium"/>
              </a:rPr>
              <a:t>and its relationship with views</a:t>
            </a:r>
          </a:p>
          <a:p>
            <a:r>
              <a:rPr lang="en-US" altLang="zh-CN" dirty="0">
                <a:latin typeface="Avenir Medium"/>
              </a:rPr>
              <a:t>4.</a:t>
            </a:r>
            <a:r>
              <a:rPr lang="zh-CN" altLang="en-US" dirty="0">
                <a:latin typeface="Avenir Medium"/>
              </a:rPr>
              <a:t> </a:t>
            </a:r>
            <a:r>
              <a:rPr lang="en-US" altLang="zh-CN" dirty="0">
                <a:latin typeface="Avenir Medium"/>
              </a:rPr>
              <a:t>Statistical characteristics of the </a:t>
            </a:r>
            <a:r>
              <a:rPr lang="en-US" altLang="zh-CN" dirty="0">
                <a:solidFill>
                  <a:srgbClr val="FF0000"/>
                </a:solidFill>
                <a:latin typeface="Avenir Medium"/>
              </a:rPr>
              <a:t>duration</a:t>
            </a:r>
            <a:r>
              <a:rPr lang="en-US" altLang="zh-CN" dirty="0">
                <a:latin typeface="Avenir Medium"/>
              </a:rPr>
              <a:t> and find out </a:t>
            </a:r>
            <a:r>
              <a:rPr lang="en-US" altLang="zh-CN" dirty="0">
                <a:solidFill>
                  <a:srgbClr val="FF0000"/>
                </a:solidFill>
                <a:latin typeface="Avenir Medium"/>
              </a:rPr>
              <a:t>the longest and shortest talk </a:t>
            </a:r>
          </a:p>
          <a:p>
            <a:r>
              <a:rPr lang="en-US" altLang="zh-CN" dirty="0">
                <a:latin typeface="Avenir Medium"/>
              </a:rPr>
              <a:t>5.</a:t>
            </a:r>
            <a:r>
              <a:rPr lang="zh-CN" altLang="en-US" dirty="0">
                <a:latin typeface="Avenir Medium"/>
              </a:rPr>
              <a:t> </a:t>
            </a:r>
            <a:r>
              <a:rPr lang="en-US" altLang="zh-CN" dirty="0">
                <a:latin typeface="Avenir Medium"/>
              </a:rPr>
              <a:t>The relationship with different </a:t>
            </a:r>
            <a:r>
              <a:rPr lang="en-US" altLang="zh-CN" dirty="0">
                <a:solidFill>
                  <a:srgbClr val="FF0000"/>
                </a:solidFill>
                <a:latin typeface="Avenir Medium"/>
              </a:rPr>
              <a:t>events</a:t>
            </a:r>
            <a:r>
              <a:rPr lang="en-US" altLang="zh-CN" dirty="0">
                <a:latin typeface="Avenir Medium"/>
              </a:rPr>
              <a:t> of ted talks</a:t>
            </a:r>
          </a:p>
          <a:p>
            <a:r>
              <a:rPr lang="en-US" altLang="zh-CN" dirty="0">
                <a:latin typeface="Avenir Medium"/>
              </a:rPr>
              <a:t>6.</a:t>
            </a:r>
            <a:r>
              <a:rPr lang="zh-CN" altLang="en-US" dirty="0">
                <a:latin typeface="Avenir Medium"/>
              </a:rPr>
              <a:t> </a:t>
            </a:r>
            <a:r>
              <a:rPr lang="en-US" altLang="zh-CN" dirty="0" err="1">
                <a:latin typeface="Avenir Medium"/>
              </a:rPr>
              <a:t>Analysed</a:t>
            </a:r>
            <a:r>
              <a:rPr lang="en-US" altLang="zh-CN" dirty="0">
                <a:latin typeface="Avenir Medium"/>
              </a:rPr>
              <a:t> the </a:t>
            </a:r>
            <a:r>
              <a:rPr lang="en-US" altLang="zh-CN" dirty="0">
                <a:solidFill>
                  <a:srgbClr val="FF0000"/>
                </a:solidFill>
                <a:latin typeface="Avenir Medium"/>
              </a:rPr>
              <a:t>tags</a:t>
            </a:r>
            <a:r>
              <a:rPr lang="en-US" altLang="zh-CN" dirty="0">
                <a:latin typeface="Avenir Medium"/>
              </a:rPr>
              <a:t> of every talks find out the most popular tag </a:t>
            </a:r>
          </a:p>
          <a:p>
            <a:r>
              <a:rPr lang="en-US" altLang="zh-CN" dirty="0">
                <a:latin typeface="Avenir Medium"/>
              </a:rPr>
              <a:t>7.</a:t>
            </a:r>
            <a:r>
              <a:rPr lang="zh-CN" altLang="en-US" dirty="0">
                <a:latin typeface="Avenir Medium"/>
              </a:rPr>
              <a:t> </a:t>
            </a:r>
            <a:r>
              <a:rPr lang="en-US" altLang="zh-CN" dirty="0">
                <a:latin typeface="Avenir Medium"/>
              </a:rPr>
              <a:t>The </a:t>
            </a:r>
            <a:r>
              <a:rPr lang="en-US" altLang="zh-CN" dirty="0">
                <a:solidFill>
                  <a:srgbClr val="FF0000"/>
                </a:solidFill>
                <a:latin typeface="Avenir Medium"/>
              </a:rPr>
              <a:t>published time </a:t>
            </a:r>
            <a:r>
              <a:rPr lang="en-US" altLang="zh-CN" dirty="0">
                <a:latin typeface="Avenir Medium"/>
              </a:rPr>
              <a:t>of talks and find out the </a:t>
            </a:r>
            <a:r>
              <a:rPr lang="en-US" altLang="zh-CN" dirty="0">
                <a:solidFill>
                  <a:srgbClr val="FF0000"/>
                </a:solidFill>
                <a:latin typeface="Avenir Medium"/>
              </a:rPr>
              <a:t>trend</a:t>
            </a:r>
            <a:r>
              <a:rPr lang="en-US" altLang="zh-CN" dirty="0">
                <a:latin typeface="Avenir Medium"/>
              </a:rPr>
              <a:t> of ted talks</a:t>
            </a:r>
          </a:p>
          <a:p>
            <a:endParaRPr lang="zh-CN" altLang="en-US" dirty="0">
              <a:latin typeface="Avenir Medium"/>
            </a:endParaRPr>
          </a:p>
        </p:txBody>
      </p:sp>
      <p:sp>
        <p:nvSpPr>
          <p:cNvPr id="6" name="标题 1">
            <a:extLst>
              <a:ext uri="{FF2B5EF4-FFF2-40B4-BE49-F238E27FC236}">
                <a16:creationId xmlns:a16="http://schemas.microsoft.com/office/drawing/2014/main" id="{0991BE9D-87B5-3948-9B10-F4724FC7ABA6}"/>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en-US" altLang="zh-CN" dirty="0">
                <a:latin typeface="Avenir Medium" panose="02000503020000020003" pitchFamily="2" charset="0"/>
              </a:rPr>
              <a:t>4.</a:t>
            </a:r>
            <a:r>
              <a:rPr kumimoji="1" lang="zh-CN" altLang="en-US" dirty="0">
                <a:latin typeface="Avenir Medium" panose="02000503020000020003" pitchFamily="2" charset="0"/>
              </a:rPr>
              <a:t> </a:t>
            </a:r>
            <a:r>
              <a:rPr kumimoji="1" lang="en-US" altLang="zh-CN" dirty="0">
                <a:latin typeface="Avenir Medium" panose="02000503020000020003" pitchFamily="2" charset="0"/>
              </a:rPr>
              <a:t>Analysis</a:t>
            </a:r>
            <a:r>
              <a:rPr kumimoji="1" lang="zh-CN" altLang="en-US" dirty="0">
                <a:latin typeface="Avenir Medium" panose="02000503020000020003" pitchFamily="2" charset="0"/>
              </a:rPr>
              <a:t> </a:t>
            </a:r>
            <a:r>
              <a:rPr kumimoji="1" lang="en-US" altLang="zh-CN" dirty="0">
                <a:latin typeface="Avenir Medium" panose="02000503020000020003" pitchFamily="2" charset="0"/>
              </a:rPr>
              <a:t>of</a:t>
            </a:r>
            <a:r>
              <a:rPr kumimoji="1" lang="zh-CN" altLang="en-US" dirty="0">
                <a:latin typeface="Avenir Medium" panose="02000503020000020003" pitchFamily="2" charset="0"/>
              </a:rPr>
              <a:t> </a:t>
            </a:r>
            <a:r>
              <a:rPr kumimoji="1" lang="en-US" altLang="zh-CN" dirty="0">
                <a:latin typeface="Avenir Medium" panose="02000503020000020003" pitchFamily="2" charset="0"/>
              </a:rPr>
              <a:t>the</a:t>
            </a:r>
            <a:r>
              <a:rPr kumimoji="1" lang="zh-CN" altLang="en-US" dirty="0">
                <a:latin typeface="Avenir Medium" panose="02000503020000020003" pitchFamily="2" charset="0"/>
              </a:rPr>
              <a:t> </a:t>
            </a:r>
            <a:r>
              <a:rPr kumimoji="1" lang="en-US" altLang="zh-CN" dirty="0">
                <a:latin typeface="Avenir Medium" panose="02000503020000020003" pitchFamily="2" charset="0"/>
              </a:rPr>
              <a:t>Dataset</a:t>
            </a:r>
            <a:endParaRPr kumimoji="1" lang="zh-CN" altLang="en-US" dirty="0"/>
          </a:p>
        </p:txBody>
      </p:sp>
    </p:spTree>
    <p:extLst>
      <p:ext uri="{BB962C8B-B14F-4D97-AF65-F5344CB8AC3E}">
        <p14:creationId xmlns:p14="http://schemas.microsoft.com/office/powerpoint/2010/main" val="30643627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202327" y="-117048"/>
            <a:ext cx="2472152" cy="769441"/>
          </a:xfrm>
          <a:prstGeom prst="rect">
            <a:avLst/>
          </a:prstGeom>
        </p:spPr>
        <p:txBody>
          <a:bodyPr wrap="square">
            <a:spAutoFit/>
          </a:bodyPr>
          <a:lstStyle/>
          <a:p>
            <a:pPr marL="0" lvl="1" algn="ctr"/>
            <a:r>
              <a:rPr lang="en-US" altLang="zh-CN" sz="4400" dirty="0">
                <a:latin typeface="Avenir Medium"/>
                <a:ea typeface="微软雅黑 Light" panose="020B0502040204020203" pitchFamily="34" charset="-122"/>
                <a:cs typeface="Microsoft Tai Le" panose="020B0502040204020203" pitchFamily="34" charset="0"/>
              </a:rPr>
              <a:t>Plan&amp;</a:t>
            </a:r>
            <a:endParaRPr lang="zh-CN" altLang="en-US" sz="4400" dirty="0">
              <a:latin typeface="Avenir Medium"/>
              <a:ea typeface="微软雅黑 Light" panose="020B0502040204020203" pitchFamily="34" charset="-122"/>
              <a:cs typeface="Microsoft Tai Le" panose="020B0502040204020203" pitchFamily="34" charset="0"/>
            </a:endParaRPr>
          </a:p>
        </p:txBody>
      </p:sp>
      <p:grpSp>
        <p:nvGrpSpPr>
          <p:cNvPr id="48" name="组合 47"/>
          <p:cNvGrpSpPr>
            <a:grpSpLocks/>
          </p:cNvGrpSpPr>
          <p:nvPr/>
        </p:nvGrpSpPr>
        <p:grpSpPr bwMode="auto">
          <a:xfrm>
            <a:off x="3137365" y="-1624315"/>
            <a:ext cx="3361349" cy="3171190"/>
            <a:chOff x="5179755" y="-952812"/>
            <a:chExt cx="3268877" cy="3074022"/>
          </a:xfrm>
        </p:grpSpPr>
        <p:sp>
          <p:nvSpPr>
            <p:cNvPr id="62" name="等腰三角形 61"/>
            <p:cNvSpPr/>
            <p:nvPr/>
          </p:nvSpPr>
          <p:spPr bwMode="auto">
            <a:xfrm rot="17040785" flipH="1" flipV="1">
              <a:off x="7911296" y="1380125"/>
              <a:ext cx="537390" cy="537283"/>
            </a:xfrm>
            <a:prstGeom prst="triangle">
              <a:avLst/>
            </a:prstGeom>
            <a:noFill/>
            <a:ln w="12700">
              <a:solidFill>
                <a:schemeClr val="bg1">
                  <a:lumMod val="75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solidFill>
                  <a:schemeClr val="tx1"/>
                </a:solidFill>
                <a:latin typeface="Avenir Medium"/>
              </a:endParaRPr>
            </a:p>
          </p:txBody>
        </p:sp>
        <p:grpSp>
          <p:nvGrpSpPr>
            <p:cNvPr id="53" name="组合 52"/>
            <p:cNvGrpSpPr>
              <a:grpSpLocks/>
            </p:cNvGrpSpPr>
            <p:nvPr/>
          </p:nvGrpSpPr>
          <p:grpSpPr bwMode="auto">
            <a:xfrm rot="-3525044">
              <a:off x="5298764" y="-130755"/>
              <a:ext cx="3074022" cy="1429908"/>
              <a:chOff x="4775200" y="133350"/>
              <a:chExt cx="2597150" cy="1208088"/>
            </a:xfrm>
          </p:grpSpPr>
          <p:cxnSp>
            <p:nvCxnSpPr>
              <p:cNvPr id="59" name="直接连接符 58"/>
              <p:cNvCxnSpPr/>
              <p:nvPr/>
            </p:nvCxnSpPr>
            <p:spPr>
              <a:xfrm flipH="1">
                <a:off x="6267414" y="132881"/>
                <a:ext cx="1105399" cy="1207110"/>
              </a:xfrm>
              <a:prstGeom prst="line">
                <a:avLst/>
              </a:prstGeom>
              <a:noFill/>
              <a:ln>
                <a:solidFill>
                  <a:srgbClr val="909094">
                    <a:alpha val="14000"/>
                  </a:srgb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0" name="直接连接符 59"/>
              <p:cNvCxnSpPr/>
              <p:nvPr/>
            </p:nvCxnSpPr>
            <p:spPr>
              <a:xfrm>
                <a:off x="4783495" y="582649"/>
                <a:ext cx="1466262" cy="756455"/>
              </a:xfrm>
              <a:prstGeom prst="line">
                <a:avLst/>
              </a:prstGeom>
              <a:noFill/>
              <a:ln>
                <a:solidFill>
                  <a:srgbClr val="909094">
                    <a:alpha val="14000"/>
                  </a:srgb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1" name="直接连接符 60"/>
              <p:cNvCxnSpPr/>
              <p:nvPr/>
            </p:nvCxnSpPr>
            <p:spPr>
              <a:xfrm flipV="1">
                <a:off x="4775519" y="142399"/>
                <a:ext cx="2597151" cy="441265"/>
              </a:xfrm>
              <a:prstGeom prst="line">
                <a:avLst/>
              </a:prstGeom>
              <a:noFill/>
              <a:ln>
                <a:solidFill>
                  <a:srgbClr val="909094">
                    <a:alpha val="14000"/>
                  </a:srgb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54" name="组合 53"/>
            <p:cNvGrpSpPr>
              <a:grpSpLocks/>
            </p:cNvGrpSpPr>
            <p:nvPr/>
          </p:nvGrpSpPr>
          <p:grpSpPr bwMode="auto">
            <a:xfrm rot="-9459315">
              <a:off x="5179755" y="657544"/>
              <a:ext cx="736478" cy="342580"/>
              <a:chOff x="4775200" y="133350"/>
              <a:chExt cx="2597150" cy="1208088"/>
            </a:xfrm>
          </p:grpSpPr>
          <p:cxnSp>
            <p:nvCxnSpPr>
              <p:cNvPr id="55" name="直接连接符 54"/>
              <p:cNvCxnSpPr/>
              <p:nvPr/>
            </p:nvCxnSpPr>
            <p:spPr>
              <a:xfrm flipH="1">
                <a:off x="6274647" y="132545"/>
                <a:ext cx="1102854" cy="1209460"/>
              </a:xfrm>
              <a:prstGeom prst="line">
                <a:avLst/>
              </a:prstGeom>
              <a:noFill/>
              <a:ln>
                <a:solidFill>
                  <a:srgbClr val="909094">
                    <a:alpha val="14000"/>
                  </a:srgb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56" name="直接连接符 55"/>
              <p:cNvCxnSpPr/>
              <p:nvPr/>
            </p:nvCxnSpPr>
            <p:spPr>
              <a:xfrm>
                <a:off x="4781369" y="592719"/>
                <a:ext cx="1466737" cy="755914"/>
              </a:xfrm>
              <a:prstGeom prst="line">
                <a:avLst/>
              </a:prstGeom>
              <a:noFill/>
              <a:ln>
                <a:solidFill>
                  <a:srgbClr val="909094">
                    <a:alpha val="14000"/>
                  </a:srgb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57" name="直接连接符 56"/>
              <p:cNvCxnSpPr/>
              <p:nvPr/>
            </p:nvCxnSpPr>
            <p:spPr>
              <a:xfrm flipV="1">
                <a:off x="4779953" y="148336"/>
                <a:ext cx="2597580" cy="442347"/>
              </a:xfrm>
              <a:prstGeom prst="line">
                <a:avLst/>
              </a:prstGeom>
              <a:noFill/>
              <a:ln>
                <a:solidFill>
                  <a:srgbClr val="909094">
                    <a:alpha val="14000"/>
                  </a:srgbClr>
                </a:solidFill>
              </a:ln>
            </p:spPr>
            <p:style>
              <a:lnRef idx="2">
                <a:schemeClr val="accent1">
                  <a:shade val="50000"/>
                </a:schemeClr>
              </a:lnRef>
              <a:fillRef idx="1">
                <a:schemeClr val="accent1"/>
              </a:fillRef>
              <a:effectRef idx="0">
                <a:schemeClr val="accent1"/>
              </a:effectRef>
              <a:fontRef idx="minor">
                <a:schemeClr val="lt1"/>
              </a:fontRef>
            </p:style>
          </p:cxnSp>
        </p:grpSp>
      </p:grpSp>
      <p:grpSp>
        <p:nvGrpSpPr>
          <p:cNvPr id="11" name="组合 10"/>
          <p:cNvGrpSpPr/>
          <p:nvPr/>
        </p:nvGrpSpPr>
        <p:grpSpPr>
          <a:xfrm>
            <a:off x="1744158" y="593226"/>
            <a:ext cx="5399999" cy="1810827"/>
            <a:chOff x="4047214" y="2465726"/>
            <a:chExt cx="5399999" cy="1810827"/>
          </a:xfrm>
        </p:grpSpPr>
        <p:sp>
          <p:nvSpPr>
            <p:cNvPr id="9" name="矩形 8"/>
            <p:cNvSpPr/>
            <p:nvPr/>
          </p:nvSpPr>
          <p:spPr>
            <a:xfrm>
              <a:off x="4047214" y="2480702"/>
              <a:ext cx="5399999" cy="1795851"/>
            </a:xfrm>
            <a:prstGeom prst="rect">
              <a:avLst/>
            </a:prstGeom>
            <a:gradFill flip="none" rotWithShape="1">
              <a:gsLst>
                <a:gs pos="0">
                  <a:schemeClr val="bg1">
                    <a:lumMod val="85000"/>
                    <a:alpha val="39000"/>
                  </a:schemeClr>
                </a:gs>
                <a:gs pos="96000">
                  <a:schemeClr val="bg1">
                    <a:lumMod val="95000"/>
                    <a:alpha val="0"/>
                  </a:schemeClr>
                </a:gs>
              </a:gsLst>
              <a:lin ang="10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Avenir Medium"/>
              </a:endParaRPr>
            </a:p>
          </p:txBody>
        </p:sp>
        <p:sp>
          <p:nvSpPr>
            <p:cNvPr id="74" name="文本框 73"/>
            <p:cNvSpPr txBox="1"/>
            <p:nvPr/>
          </p:nvSpPr>
          <p:spPr>
            <a:xfrm>
              <a:off x="6655972" y="2465726"/>
              <a:ext cx="2694170" cy="523220"/>
            </a:xfrm>
            <a:prstGeom prst="rect">
              <a:avLst/>
            </a:prstGeom>
            <a:noFill/>
          </p:spPr>
          <p:txBody>
            <a:bodyPr wrap="square" rtlCol="0">
              <a:spAutoFit/>
            </a:bodyPr>
            <a:lstStyle>
              <a:defPPr>
                <a:defRPr lang="zh-CN"/>
              </a:defPPr>
              <a:lvl1pPr>
                <a:defRPr sz="3200">
                  <a:solidFill>
                    <a:schemeClr val="bg1"/>
                  </a:solidFill>
                  <a:latin typeface="微软雅黑 Light" panose="020B0502040204020203" pitchFamily="34" charset="-122"/>
                  <a:ea typeface="微软雅黑 Light" panose="020B0502040204020203" pitchFamily="34" charset="-122"/>
                </a:defRPr>
              </a:lvl1pPr>
            </a:lstStyle>
            <a:p>
              <a:r>
                <a:rPr lang="en-US" altLang="zh-CN" sz="2800" dirty="0">
                  <a:solidFill>
                    <a:schemeClr val="tx1"/>
                  </a:solidFill>
                  <a:latin typeface="Avenir Medium"/>
                  <a:ea typeface="方正大标宋简体" panose="02010601030101010101" pitchFamily="2" charset="-122"/>
                </a:rPr>
                <a:t> </a:t>
              </a:r>
              <a:endParaRPr lang="zh-CN" altLang="en-US" sz="2800" dirty="0">
                <a:solidFill>
                  <a:schemeClr val="tx1"/>
                </a:solidFill>
                <a:latin typeface="Avenir Medium"/>
                <a:ea typeface="方正大标宋简体" panose="02010601030101010101" pitchFamily="2" charset="-122"/>
              </a:endParaRPr>
            </a:p>
          </p:txBody>
        </p:sp>
      </p:grpSp>
      <p:grpSp>
        <p:nvGrpSpPr>
          <p:cNvPr id="12" name="组合 11"/>
          <p:cNvGrpSpPr/>
          <p:nvPr/>
        </p:nvGrpSpPr>
        <p:grpSpPr>
          <a:xfrm>
            <a:off x="1809967" y="2430042"/>
            <a:ext cx="5399999" cy="612000"/>
            <a:chOff x="4113023" y="4302542"/>
            <a:chExt cx="5399999" cy="612000"/>
          </a:xfrm>
        </p:grpSpPr>
        <p:sp>
          <p:nvSpPr>
            <p:cNvPr id="72" name="矩形 71"/>
            <p:cNvSpPr/>
            <p:nvPr/>
          </p:nvSpPr>
          <p:spPr>
            <a:xfrm>
              <a:off x="4113023" y="4302542"/>
              <a:ext cx="5399999" cy="612000"/>
            </a:xfrm>
            <a:prstGeom prst="rect">
              <a:avLst/>
            </a:prstGeom>
            <a:gradFill flip="none" rotWithShape="1">
              <a:gsLst>
                <a:gs pos="0">
                  <a:schemeClr val="bg1">
                    <a:lumMod val="85000"/>
                    <a:alpha val="39000"/>
                  </a:schemeClr>
                </a:gs>
                <a:gs pos="96000">
                  <a:schemeClr val="bg1">
                    <a:lumMod val="95000"/>
                    <a:alpha val="0"/>
                  </a:schemeClr>
                </a:gs>
              </a:gsLst>
              <a:lin ang="10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Avenir Medium"/>
              </a:endParaRPr>
            </a:p>
          </p:txBody>
        </p:sp>
        <p:sp>
          <p:nvSpPr>
            <p:cNvPr id="75" name="文本框 74"/>
            <p:cNvSpPr txBox="1"/>
            <p:nvPr/>
          </p:nvSpPr>
          <p:spPr>
            <a:xfrm>
              <a:off x="6457156" y="4356100"/>
              <a:ext cx="3046828" cy="523220"/>
            </a:xfrm>
            <a:prstGeom prst="rect">
              <a:avLst/>
            </a:prstGeom>
            <a:noFill/>
          </p:spPr>
          <p:txBody>
            <a:bodyPr wrap="square" rtlCol="0">
              <a:spAutoFit/>
            </a:bodyPr>
            <a:lstStyle>
              <a:defPPr>
                <a:defRPr lang="zh-CN"/>
              </a:defPPr>
              <a:lvl1pPr>
                <a:defRPr sz="3200">
                  <a:solidFill>
                    <a:schemeClr val="bg1"/>
                  </a:solidFill>
                  <a:latin typeface="微软雅黑 Light" panose="020B0502040204020203" pitchFamily="34" charset="-122"/>
                  <a:ea typeface="微软雅黑 Light" panose="020B0502040204020203" pitchFamily="34" charset="-122"/>
                </a:defRPr>
              </a:lvl1pPr>
            </a:lstStyle>
            <a:p>
              <a:r>
                <a:rPr lang="en-US" altLang="zh-CN" sz="2800" dirty="0" err="1">
                  <a:solidFill>
                    <a:schemeClr val="tx1"/>
                  </a:solidFill>
                  <a:latin typeface="Avenir Medium"/>
                  <a:ea typeface="方正大标宋简体" panose="02010601030101010101" pitchFamily="2" charset="-122"/>
                </a:rPr>
                <a:t>ML&amp;prediction</a:t>
              </a:r>
              <a:endParaRPr lang="zh-CN" altLang="en-US" sz="2800" dirty="0">
                <a:solidFill>
                  <a:schemeClr val="tx1"/>
                </a:solidFill>
                <a:latin typeface="Avenir Medium"/>
                <a:ea typeface="方正大标宋简体" panose="02010601030101010101" pitchFamily="2" charset="-122"/>
              </a:endParaRPr>
            </a:p>
          </p:txBody>
        </p:sp>
      </p:grpSp>
      <p:grpSp>
        <p:nvGrpSpPr>
          <p:cNvPr id="13" name="组合 12"/>
          <p:cNvGrpSpPr/>
          <p:nvPr/>
        </p:nvGrpSpPr>
        <p:grpSpPr>
          <a:xfrm>
            <a:off x="1744158" y="3049376"/>
            <a:ext cx="6092250" cy="787489"/>
            <a:chOff x="4047214" y="4921873"/>
            <a:chExt cx="6015627" cy="612000"/>
          </a:xfrm>
        </p:grpSpPr>
        <p:sp>
          <p:nvSpPr>
            <p:cNvPr id="64" name="矩形 63"/>
            <p:cNvSpPr/>
            <p:nvPr/>
          </p:nvSpPr>
          <p:spPr>
            <a:xfrm>
              <a:off x="4047214" y="4921873"/>
              <a:ext cx="5399999" cy="612000"/>
            </a:xfrm>
            <a:prstGeom prst="rect">
              <a:avLst/>
            </a:prstGeom>
            <a:gradFill flip="none" rotWithShape="1">
              <a:gsLst>
                <a:gs pos="0">
                  <a:schemeClr val="bg1">
                    <a:lumMod val="85000"/>
                    <a:alpha val="39000"/>
                  </a:schemeClr>
                </a:gs>
                <a:gs pos="96000">
                  <a:schemeClr val="bg1">
                    <a:lumMod val="95000"/>
                    <a:alpha val="0"/>
                  </a:schemeClr>
                </a:gs>
              </a:gsLst>
              <a:lin ang="10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Avenir Medium"/>
              </a:endParaRPr>
            </a:p>
          </p:txBody>
        </p:sp>
        <p:sp>
          <p:nvSpPr>
            <p:cNvPr id="76" name="文本框 75"/>
            <p:cNvSpPr txBox="1"/>
            <p:nvPr/>
          </p:nvSpPr>
          <p:spPr>
            <a:xfrm>
              <a:off x="6426846" y="4930425"/>
              <a:ext cx="3635995" cy="523220"/>
            </a:xfrm>
            <a:prstGeom prst="rect">
              <a:avLst/>
            </a:prstGeom>
            <a:noFill/>
          </p:spPr>
          <p:txBody>
            <a:bodyPr wrap="none" rtlCol="0">
              <a:spAutoFit/>
            </a:bodyPr>
            <a:lstStyle>
              <a:defPPr>
                <a:defRPr lang="zh-CN"/>
              </a:defPPr>
              <a:lvl1pPr>
                <a:defRPr sz="3200">
                  <a:solidFill>
                    <a:schemeClr val="bg1"/>
                  </a:solidFill>
                  <a:latin typeface="微软雅黑 Light" panose="020B0502040204020203" pitchFamily="34" charset="-122"/>
                  <a:ea typeface="微软雅黑 Light" panose="020B0502040204020203" pitchFamily="34" charset="-122"/>
                </a:defRPr>
              </a:lvl1pPr>
            </a:lstStyle>
            <a:p>
              <a:r>
                <a:rPr lang="en-US" altLang="zh-CN" sz="2800" dirty="0" err="1">
                  <a:solidFill>
                    <a:schemeClr val="tx1"/>
                  </a:solidFill>
                  <a:latin typeface="Avenir Medium"/>
                  <a:ea typeface="方正大标宋简体" panose="02010601030101010101" pitchFamily="2" charset="-122"/>
                </a:rPr>
                <a:t>Backgroud</a:t>
              </a:r>
              <a:r>
                <a:rPr lang="en-US" altLang="zh-CN" sz="2800" dirty="0">
                  <a:solidFill>
                    <a:schemeClr val="tx1"/>
                  </a:solidFill>
                  <a:latin typeface="Avenir Medium"/>
                  <a:ea typeface="方正大标宋简体" panose="02010601030101010101" pitchFamily="2" charset="-122"/>
                </a:rPr>
                <a:t> construction</a:t>
              </a:r>
              <a:endParaRPr lang="zh-CN" altLang="en-US" sz="2800" dirty="0">
                <a:solidFill>
                  <a:schemeClr val="tx1"/>
                </a:solidFill>
                <a:latin typeface="Avenir Medium"/>
                <a:ea typeface="方正大标宋简体" panose="02010601030101010101" pitchFamily="2" charset="-122"/>
              </a:endParaRPr>
            </a:p>
          </p:txBody>
        </p:sp>
      </p:grpSp>
      <p:grpSp>
        <p:nvGrpSpPr>
          <p:cNvPr id="14" name="组合 13"/>
          <p:cNvGrpSpPr/>
          <p:nvPr/>
        </p:nvGrpSpPr>
        <p:grpSpPr>
          <a:xfrm>
            <a:off x="1744158" y="3654174"/>
            <a:ext cx="5598379" cy="635858"/>
            <a:chOff x="4047214" y="5526674"/>
            <a:chExt cx="5598379" cy="635858"/>
          </a:xfrm>
        </p:grpSpPr>
        <p:sp>
          <p:nvSpPr>
            <p:cNvPr id="65" name="矩形 64"/>
            <p:cNvSpPr/>
            <p:nvPr/>
          </p:nvSpPr>
          <p:spPr>
            <a:xfrm>
              <a:off x="4047214" y="5550532"/>
              <a:ext cx="5399999" cy="612000"/>
            </a:xfrm>
            <a:prstGeom prst="rect">
              <a:avLst/>
            </a:prstGeom>
            <a:gradFill flip="none" rotWithShape="1">
              <a:gsLst>
                <a:gs pos="0">
                  <a:schemeClr val="bg1">
                    <a:lumMod val="85000"/>
                    <a:alpha val="39000"/>
                  </a:schemeClr>
                </a:gs>
                <a:gs pos="96000">
                  <a:schemeClr val="bg1">
                    <a:lumMod val="95000"/>
                    <a:alpha val="0"/>
                  </a:schemeClr>
                </a:gs>
              </a:gsLst>
              <a:lin ang="10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Avenir Medium"/>
              </a:endParaRPr>
            </a:p>
          </p:txBody>
        </p:sp>
        <p:sp>
          <p:nvSpPr>
            <p:cNvPr id="77" name="文本框 76"/>
            <p:cNvSpPr txBox="1"/>
            <p:nvPr/>
          </p:nvSpPr>
          <p:spPr>
            <a:xfrm>
              <a:off x="6457156" y="5526674"/>
              <a:ext cx="3188437" cy="523220"/>
            </a:xfrm>
            <a:prstGeom prst="rect">
              <a:avLst/>
            </a:prstGeom>
            <a:noFill/>
          </p:spPr>
          <p:txBody>
            <a:bodyPr wrap="none" rtlCol="0">
              <a:spAutoFit/>
            </a:bodyPr>
            <a:lstStyle>
              <a:defPPr>
                <a:defRPr lang="zh-CN"/>
              </a:defPPr>
              <a:lvl1pPr>
                <a:defRPr sz="3200">
                  <a:solidFill>
                    <a:schemeClr val="bg1"/>
                  </a:solidFill>
                  <a:latin typeface="微软雅黑 Light" panose="020B0502040204020203" pitchFamily="34" charset="-122"/>
                  <a:ea typeface="微软雅黑 Light" panose="020B0502040204020203" pitchFamily="34" charset="-122"/>
                </a:defRPr>
              </a:lvl1pPr>
            </a:lstStyle>
            <a:p>
              <a:r>
                <a:rPr lang="en-US" altLang="zh-CN" sz="2800" dirty="0">
                  <a:solidFill>
                    <a:schemeClr val="tx1"/>
                  </a:solidFill>
                  <a:latin typeface="Avenir Medium"/>
                  <a:ea typeface="方正大标宋简体" panose="02010601030101010101" pitchFamily="2" charset="-122"/>
                </a:rPr>
                <a:t>Integrate the project</a:t>
              </a:r>
              <a:endParaRPr lang="zh-CN" altLang="en-US" sz="2800" dirty="0">
                <a:solidFill>
                  <a:schemeClr val="tx1"/>
                </a:solidFill>
                <a:latin typeface="Avenir Medium"/>
                <a:ea typeface="方正大标宋简体" panose="02010601030101010101" pitchFamily="2" charset="-122"/>
              </a:endParaRPr>
            </a:p>
          </p:txBody>
        </p:sp>
      </p:grpSp>
      <p:grpSp>
        <p:nvGrpSpPr>
          <p:cNvPr id="10" name="组合 9"/>
          <p:cNvGrpSpPr/>
          <p:nvPr/>
        </p:nvGrpSpPr>
        <p:grpSpPr>
          <a:xfrm>
            <a:off x="1147063" y="576502"/>
            <a:ext cx="2474532" cy="3662447"/>
            <a:chOff x="3450119" y="2449002"/>
            <a:chExt cx="2474532" cy="3662447"/>
          </a:xfrm>
        </p:grpSpPr>
        <p:sp>
          <p:nvSpPr>
            <p:cNvPr id="7" name="左大括号 6"/>
            <p:cNvSpPr/>
            <p:nvPr/>
          </p:nvSpPr>
          <p:spPr>
            <a:xfrm>
              <a:off x="3450119" y="2706643"/>
              <a:ext cx="512808" cy="3046950"/>
            </a:xfrm>
            <a:prstGeom prst="leftBrace">
              <a:avLst>
                <a:gd name="adj1" fmla="val 59638"/>
                <a:gd name="adj2" fmla="val 50000"/>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Avenir Medium"/>
              </a:endParaRPr>
            </a:p>
          </p:txBody>
        </p:sp>
        <p:sp>
          <p:nvSpPr>
            <p:cNvPr id="49" name="文本框 48"/>
            <p:cNvSpPr txBox="1"/>
            <p:nvPr/>
          </p:nvSpPr>
          <p:spPr>
            <a:xfrm>
              <a:off x="4047214" y="2449002"/>
              <a:ext cx="1741374" cy="584775"/>
            </a:xfrm>
            <a:prstGeom prst="rect">
              <a:avLst/>
            </a:prstGeom>
            <a:noFill/>
          </p:spPr>
          <p:txBody>
            <a:bodyPr wrap="none" rtlCol="0">
              <a:spAutoFit/>
            </a:bodyPr>
            <a:lstStyle/>
            <a:p>
              <a:r>
                <a:rPr lang="en-US" altLang="zh-CN" sz="3200" dirty="0">
                  <a:latin typeface="Avenir Medium"/>
                  <a:ea typeface="微软雅黑 Light" panose="020B0502040204020203" pitchFamily="34" charset="-122"/>
                </a:rPr>
                <a:t>past-now</a:t>
              </a:r>
              <a:endParaRPr lang="zh-CN" altLang="en-US" sz="3200" dirty="0">
                <a:latin typeface="Avenir Medium"/>
                <a:ea typeface="微软雅黑 Light" panose="020B0502040204020203" pitchFamily="34" charset="-122"/>
              </a:endParaRPr>
            </a:p>
          </p:txBody>
        </p:sp>
        <p:sp>
          <p:nvSpPr>
            <p:cNvPr id="50" name="文本框 49"/>
            <p:cNvSpPr txBox="1"/>
            <p:nvPr/>
          </p:nvSpPr>
          <p:spPr>
            <a:xfrm>
              <a:off x="4047214" y="3064536"/>
              <a:ext cx="184731" cy="584775"/>
            </a:xfrm>
            <a:prstGeom prst="rect">
              <a:avLst/>
            </a:prstGeom>
            <a:noFill/>
          </p:spPr>
          <p:txBody>
            <a:bodyPr wrap="none" rtlCol="0">
              <a:spAutoFit/>
            </a:bodyPr>
            <a:lstStyle/>
            <a:p>
              <a:endParaRPr lang="zh-CN" altLang="en-US" sz="3200" dirty="0">
                <a:latin typeface="Avenir Medium"/>
                <a:ea typeface="微软雅黑 Light" panose="020B0502040204020203" pitchFamily="34" charset="-122"/>
              </a:endParaRPr>
            </a:p>
          </p:txBody>
        </p:sp>
        <p:sp>
          <p:nvSpPr>
            <p:cNvPr id="51" name="文本框 50"/>
            <p:cNvSpPr txBox="1"/>
            <p:nvPr/>
          </p:nvSpPr>
          <p:spPr>
            <a:xfrm>
              <a:off x="4047214" y="3680070"/>
              <a:ext cx="1877437" cy="584775"/>
            </a:xfrm>
            <a:prstGeom prst="rect">
              <a:avLst/>
            </a:prstGeom>
            <a:noFill/>
          </p:spPr>
          <p:txBody>
            <a:bodyPr wrap="none" rtlCol="0">
              <a:spAutoFit/>
            </a:bodyPr>
            <a:lstStyle/>
            <a:p>
              <a:r>
                <a:rPr lang="en-US" altLang="zh-CN" sz="3200" dirty="0">
                  <a:latin typeface="Avenir Medium"/>
                  <a:ea typeface="微软雅黑 Light" panose="020B0502040204020203" pitchFamily="34" charset="-122"/>
                </a:rPr>
                <a:t>5/13-5/17</a:t>
              </a:r>
              <a:endParaRPr lang="zh-CN" altLang="en-US" sz="3200" dirty="0">
                <a:latin typeface="Avenir Medium"/>
                <a:ea typeface="微软雅黑 Light" panose="020B0502040204020203" pitchFamily="34" charset="-122"/>
              </a:endParaRPr>
            </a:p>
          </p:txBody>
        </p:sp>
        <p:sp>
          <p:nvSpPr>
            <p:cNvPr id="52" name="文本框 51"/>
            <p:cNvSpPr txBox="1"/>
            <p:nvPr/>
          </p:nvSpPr>
          <p:spPr>
            <a:xfrm>
              <a:off x="4047214" y="4295604"/>
              <a:ext cx="1877437" cy="584775"/>
            </a:xfrm>
            <a:prstGeom prst="rect">
              <a:avLst/>
            </a:prstGeom>
            <a:noFill/>
          </p:spPr>
          <p:txBody>
            <a:bodyPr wrap="none" rtlCol="0">
              <a:spAutoFit/>
            </a:bodyPr>
            <a:lstStyle/>
            <a:p>
              <a:r>
                <a:rPr lang="en-US" altLang="zh-CN" sz="3200" dirty="0">
                  <a:latin typeface="Avenir Medium"/>
                  <a:ea typeface="微软雅黑 Light" panose="020B0502040204020203" pitchFamily="34" charset="-122"/>
                </a:rPr>
                <a:t>5/17-5/19</a:t>
              </a:r>
              <a:endParaRPr lang="zh-CN" altLang="en-US" sz="3200" dirty="0">
                <a:latin typeface="Avenir Medium"/>
                <a:ea typeface="微软雅黑 Light" panose="020B0502040204020203" pitchFamily="34" charset="-122"/>
              </a:endParaRPr>
            </a:p>
          </p:txBody>
        </p:sp>
        <p:sp>
          <p:nvSpPr>
            <p:cNvPr id="58" name="文本框 57"/>
            <p:cNvSpPr txBox="1"/>
            <p:nvPr/>
          </p:nvSpPr>
          <p:spPr>
            <a:xfrm>
              <a:off x="4047214" y="4911138"/>
              <a:ext cx="1877437" cy="584775"/>
            </a:xfrm>
            <a:prstGeom prst="rect">
              <a:avLst/>
            </a:prstGeom>
            <a:noFill/>
          </p:spPr>
          <p:txBody>
            <a:bodyPr wrap="none" rtlCol="0">
              <a:spAutoFit/>
            </a:bodyPr>
            <a:lstStyle/>
            <a:p>
              <a:r>
                <a:rPr lang="en-US" altLang="zh-CN" sz="3200" dirty="0">
                  <a:latin typeface="Avenir Medium"/>
                  <a:ea typeface="微软雅黑 Light" panose="020B0502040204020203" pitchFamily="34" charset="-122"/>
                </a:rPr>
                <a:t>5/20-5/25</a:t>
              </a:r>
              <a:endParaRPr lang="zh-CN" altLang="en-US" sz="3200" dirty="0">
                <a:latin typeface="Avenir Medium"/>
                <a:ea typeface="微软雅黑 Light" panose="020B0502040204020203" pitchFamily="34" charset="-122"/>
              </a:endParaRPr>
            </a:p>
          </p:txBody>
        </p:sp>
        <p:sp>
          <p:nvSpPr>
            <p:cNvPr id="63" name="文本框 62"/>
            <p:cNvSpPr txBox="1"/>
            <p:nvPr/>
          </p:nvSpPr>
          <p:spPr>
            <a:xfrm>
              <a:off x="4047214" y="5526674"/>
              <a:ext cx="1877437" cy="584775"/>
            </a:xfrm>
            <a:prstGeom prst="rect">
              <a:avLst/>
            </a:prstGeom>
            <a:noFill/>
          </p:spPr>
          <p:txBody>
            <a:bodyPr wrap="none" rtlCol="0">
              <a:spAutoFit/>
            </a:bodyPr>
            <a:lstStyle/>
            <a:p>
              <a:r>
                <a:rPr lang="en-US" altLang="zh-CN" sz="3200" dirty="0">
                  <a:latin typeface="Avenir Medium"/>
                  <a:ea typeface="微软雅黑 Light" panose="020B0502040204020203" pitchFamily="34" charset="-122"/>
                </a:rPr>
                <a:t>5/26-5/28</a:t>
              </a:r>
              <a:endParaRPr lang="zh-CN" altLang="en-US" sz="3200" dirty="0">
                <a:latin typeface="Avenir Medium"/>
                <a:ea typeface="微软雅黑 Light" panose="020B0502040204020203" pitchFamily="34" charset="-122"/>
              </a:endParaRPr>
            </a:p>
          </p:txBody>
        </p:sp>
      </p:grpSp>
      <p:sp>
        <p:nvSpPr>
          <p:cNvPr id="68" name="文本框 67">
            <a:extLst>
              <a:ext uri="{FF2B5EF4-FFF2-40B4-BE49-F238E27FC236}">
                <a16:creationId xmlns:a16="http://schemas.microsoft.com/office/drawing/2014/main" id="{BB2B913D-47EA-411E-B0D1-46A6FDB60711}"/>
              </a:ext>
            </a:extLst>
          </p:cNvPr>
          <p:cNvSpPr txBox="1"/>
          <p:nvPr/>
        </p:nvSpPr>
        <p:spPr>
          <a:xfrm>
            <a:off x="4154100" y="1782119"/>
            <a:ext cx="5826284" cy="523220"/>
          </a:xfrm>
          <a:prstGeom prst="rect">
            <a:avLst/>
          </a:prstGeom>
          <a:noFill/>
        </p:spPr>
        <p:txBody>
          <a:bodyPr wrap="square" rtlCol="0">
            <a:spAutoFit/>
          </a:bodyPr>
          <a:lstStyle>
            <a:defPPr>
              <a:defRPr lang="zh-CN"/>
            </a:defPPr>
            <a:lvl1pPr>
              <a:defRPr sz="3200">
                <a:solidFill>
                  <a:schemeClr val="bg1"/>
                </a:solidFill>
                <a:latin typeface="微软雅黑 Light" panose="020B0502040204020203" pitchFamily="34" charset="-122"/>
                <a:ea typeface="微软雅黑 Light" panose="020B0502040204020203" pitchFamily="34" charset="-122"/>
              </a:defRPr>
            </a:lvl1pPr>
          </a:lstStyle>
          <a:p>
            <a:r>
              <a:rPr lang="en-US" altLang="zh-CN" sz="2800" dirty="0" err="1">
                <a:solidFill>
                  <a:schemeClr val="tx1"/>
                </a:solidFill>
                <a:latin typeface="Avenir Medium"/>
                <a:ea typeface="方正大标宋简体" panose="02010601030101010101" pitchFamily="2" charset="-122"/>
              </a:rPr>
              <a:t>visualization&amp;display</a:t>
            </a:r>
            <a:r>
              <a:rPr lang="en-US" altLang="zh-CN" sz="2800" dirty="0">
                <a:solidFill>
                  <a:schemeClr val="tx1"/>
                </a:solidFill>
                <a:latin typeface="Avenir Medium"/>
                <a:ea typeface="方正大标宋简体" panose="02010601030101010101" pitchFamily="2" charset="-122"/>
              </a:rPr>
              <a:t> as a report</a:t>
            </a:r>
            <a:endParaRPr lang="zh-CN" altLang="en-US" sz="2800" dirty="0">
              <a:solidFill>
                <a:schemeClr val="tx1"/>
              </a:solidFill>
              <a:latin typeface="Avenir Medium"/>
              <a:ea typeface="方正大标宋简体" panose="02010601030101010101" pitchFamily="2" charset="-122"/>
            </a:endParaRPr>
          </a:p>
        </p:txBody>
      </p:sp>
      <p:sp>
        <p:nvSpPr>
          <p:cNvPr id="69" name="文本框 68">
            <a:extLst>
              <a:ext uri="{FF2B5EF4-FFF2-40B4-BE49-F238E27FC236}">
                <a16:creationId xmlns:a16="http://schemas.microsoft.com/office/drawing/2014/main" id="{C209BF61-1784-4246-960E-967A099EAC74}"/>
              </a:ext>
            </a:extLst>
          </p:cNvPr>
          <p:cNvSpPr txBox="1"/>
          <p:nvPr/>
        </p:nvSpPr>
        <p:spPr>
          <a:xfrm>
            <a:off x="3952502" y="591389"/>
            <a:ext cx="5499562" cy="523220"/>
          </a:xfrm>
          <a:prstGeom prst="rect">
            <a:avLst/>
          </a:prstGeom>
          <a:noFill/>
        </p:spPr>
        <p:txBody>
          <a:bodyPr wrap="square" rtlCol="0">
            <a:spAutoFit/>
          </a:bodyPr>
          <a:lstStyle>
            <a:defPPr>
              <a:defRPr lang="zh-CN"/>
            </a:defPPr>
            <a:lvl1pPr>
              <a:defRPr sz="3200">
                <a:solidFill>
                  <a:schemeClr val="bg1"/>
                </a:solidFill>
                <a:latin typeface="微软雅黑 Light" panose="020B0502040204020203" pitchFamily="34" charset="-122"/>
                <a:ea typeface="微软雅黑 Light" panose="020B0502040204020203" pitchFamily="34" charset="-122"/>
              </a:defRPr>
            </a:lvl1pPr>
          </a:lstStyle>
          <a:p>
            <a:r>
              <a:rPr lang="en-US" altLang="zh-CN" sz="2800" dirty="0">
                <a:solidFill>
                  <a:schemeClr val="tx1"/>
                </a:solidFill>
                <a:latin typeface="Avenir Medium"/>
                <a:ea typeface="方正大标宋简体" panose="02010601030101010101" pitchFamily="2" charset="-122"/>
              </a:rPr>
              <a:t>Data analysis with python(finished)</a:t>
            </a:r>
            <a:endParaRPr lang="zh-CN" altLang="en-US" sz="2800" dirty="0">
              <a:solidFill>
                <a:schemeClr val="tx1"/>
              </a:solidFill>
              <a:latin typeface="Avenir Medium"/>
              <a:ea typeface="方正大标宋简体" panose="02010601030101010101" pitchFamily="2" charset="-122"/>
            </a:endParaRPr>
          </a:p>
        </p:txBody>
      </p:sp>
      <p:pic>
        <p:nvPicPr>
          <p:cNvPr id="2" name="图片 1">
            <a:extLst>
              <a:ext uri="{FF2B5EF4-FFF2-40B4-BE49-F238E27FC236}">
                <a16:creationId xmlns:a16="http://schemas.microsoft.com/office/drawing/2014/main" id="{87848282-EF84-4C22-ADC5-2C28E22CEE2A}"/>
              </a:ext>
            </a:extLst>
          </p:cNvPr>
          <p:cNvPicPr>
            <a:picLocks noChangeAspect="1"/>
          </p:cNvPicPr>
          <p:nvPr/>
        </p:nvPicPr>
        <p:blipFill>
          <a:blip r:embed="rId2"/>
          <a:stretch>
            <a:fillRect/>
          </a:stretch>
        </p:blipFill>
        <p:spPr>
          <a:xfrm>
            <a:off x="-7565" y="1834392"/>
            <a:ext cx="888376" cy="941893"/>
          </a:xfrm>
          <a:prstGeom prst="rect">
            <a:avLst/>
          </a:prstGeom>
        </p:spPr>
      </p:pic>
      <p:sp>
        <p:nvSpPr>
          <p:cNvPr id="15" name="文本框 14">
            <a:extLst>
              <a:ext uri="{FF2B5EF4-FFF2-40B4-BE49-F238E27FC236}">
                <a16:creationId xmlns:a16="http://schemas.microsoft.com/office/drawing/2014/main" id="{AC3E0D0E-3066-45F9-AA3C-7CF6C9FE3CDD}"/>
              </a:ext>
            </a:extLst>
          </p:cNvPr>
          <p:cNvSpPr txBox="1"/>
          <p:nvPr/>
        </p:nvSpPr>
        <p:spPr>
          <a:xfrm>
            <a:off x="1625718" y="-107523"/>
            <a:ext cx="1714528" cy="769441"/>
          </a:xfrm>
          <a:prstGeom prst="rect">
            <a:avLst/>
          </a:prstGeom>
          <a:noFill/>
        </p:spPr>
        <p:txBody>
          <a:bodyPr wrap="square" rtlCol="0">
            <a:spAutoFit/>
          </a:bodyPr>
          <a:lstStyle/>
          <a:p>
            <a:r>
              <a:rPr lang="en-US" altLang="zh-CN" sz="4400" dirty="0">
                <a:latin typeface="Avenir Medium" panose="02000503020000020003"/>
              </a:rPr>
              <a:t>Risk</a:t>
            </a:r>
            <a:endParaRPr lang="zh-CN" altLang="en-US" sz="4400" dirty="0">
              <a:latin typeface="Avenir Medium" panose="02000503020000020003"/>
            </a:endParaRPr>
          </a:p>
        </p:txBody>
      </p:sp>
    </p:spTree>
    <p:extLst>
      <p:ext uri="{BB962C8B-B14F-4D97-AF65-F5344CB8AC3E}">
        <p14:creationId xmlns:p14="http://schemas.microsoft.com/office/powerpoint/2010/main" val="245615136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25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par>
                                <p:cTn id="8" presetID="22" presetClass="entr" presetSubtype="8" fill="hold" nodeType="withEffect">
                                  <p:stCondLst>
                                    <p:cond delay="500"/>
                                  </p:stCondLst>
                                  <p:childTnLst>
                                    <p:set>
                                      <p:cBhvr>
                                        <p:cTn id="9" dur="1" fill="hold">
                                          <p:stCondLst>
                                            <p:cond delay="0"/>
                                          </p:stCondLst>
                                        </p:cTn>
                                        <p:tgtEl>
                                          <p:spTgt spid="11"/>
                                        </p:tgtEl>
                                        <p:attrNameLst>
                                          <p:attrName>style.visibility</p:attrName>
                                        </p:attrNameLst>
                                      </p:cBhvr>
                                      <p:to>
                                        <p:strVal val="visible"/>
                                      </p:to>
                                    </p:set>
                                    <p:animEffect transition="in" filter="wipe(left)">
                                      <p:cBhvr>
                                        <p:cTn id="10" dur="500"/>
                                        <p:tgtEl>
                                          <p:spTgt spid="11"/>
                                        </p:tgtEl>
                                      </p:cBhvr>
                                    </p:animEffect>
                                  </p:childTnLst>
                                </p:cTn>
                              </p:par>
                              <p:par>
                                <p:cTn id="11" presetID="22" presetClass="entr" presetSubtype="8" fill="hold" nodeType="withEffect">
                                  <p:stCondLst>
                                    <p:cond delay="750"/>
                                  </p:stCondLst>
                                  <p:childTnLst>
                                    <p:set>
                                      <p:cBhvr>
                                        <p:cTn id="12" dur="1" fill="hold">
                                          <p:stCondLst>
                                            <p:cond delay="0"/>
                                          </p:stCondLst>
                                        </p:cTn>
                                        <p:tgtEl>
                                          <p:spTgt spid="12"/>
                                        </p:tgtEl>
                                        <p:attrNameLst>
                                          <p:attrName>style.visibility</p:attrName>
                                        </p:attrNameLst>
                                      </p:cBhvr>
                                      <p:to>
                                        <p:strVal val="visible"/>
                                      </p:to>
                                    </p:set>
                                    <p:animEffect transition="in" filter="wipe(left)">
                                      <p:cBhvr>
                                        <p:cTn id="13" dur="500"/>
                                        <p:tgtEl>
                                          <p:spTgt spid="12"/>
                                        </p:tgtEl>
                                      </p:cBhvr>
                                    </p:animEffect>
                                  </p:childTnLst>
                                </p:cTn>
                              </p:par>
                              <p:par>
                                <p:cTn id="14" presetID="22" presetClass="entr" presetSubtype="8" fill="hold" nodeType="withEffect">
                                  <p:stCondLst>
                                    <p:cond delay="1000"/>
                                  </p:stCondLst>
                                  <p:childTnLst>
                                    <p:set>
                                      <p:cBhvr>
                                        <p:cTn id="15" dur="1" fill="hold">
                                          <p:stCondLst>
                                            <p:cond delay="0"/>
                                          </p:stCondLst>
                                        </p:cTn>
                                        <p:tgtEl>
                                          <p:spTgt spid="13"/>
                                        </p:tgtEl>
                                        <p:attrNameLst>
                                          <p:attrName>style.visibility</p:attrName>
                                        </p:attrNameLst>
                                      </p:cBhvr>
                                      <p:to>
                                        <p:strVal val="visible"/>
                                      </p:to>
                                    </p:set>
                                    <p:animEffect transition="in" filter="wipe(left)">
                                      <p:cBhvr>
                                        <p:cTn id="16" dur="500"/>
                                        <p:tgtEl>
                                          <p:spTgt spid="13"/>
                                        </p:tgtEl>
                                      </p:cBhvr>
                                    </p:animEffect>
                                  </p:childTnLst>
                                </p:cTn>
                              </p:par>
                              <p:par>
                                <p:cTn id="17" presetID="22" presetClass="entr" presetSubtype="8" fill="hold" nodeType="withEffect">
                                  <p:stCondLst>
                                    <p:cond delay="1250"/>
                                  </p:stCondLst>
                                  <p:childTnLst>
                                    <p:set>
                                      <p:cBhvr>
                                        <p:cTn id="18" dur="1" fill="hold">
                                          <p:stCondLst>
                                            <p:cond delay="0"/>
                                          </p:stCondLst>
                                        </p:cTn>
                                        <p:tgtEl>
                                          <p:spTgt spid="14"/>
                                        </p:tgtEl>
                                        <p:attrNameLst>
                                          <p:attrName>style.visibility</p:attrName>
                                        </p:attrNameLst>
                                      </p:cBhvr>
                                      <p:to>
                                        <p:strVal val="visible"/>
                                      </p:to>
                                    </p:set>
                                    <p:animEffect transition="in" filter="wipe(left)">
                                      <p:cBhvr>
                                        <p:cTn id="19"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E4AAB1-6F4E-AA4B-86E3-47DF0787FCA4}"/>
              </a:ext>
            </a:extLst>
          </p:cNvPr>
          <p:cNvSpPr>
            <a:spLocks noGrp="1"/>
          </p:cNvSpPr>
          <p:nvPr>
            <p:ph type="title"/>
          </p:nvPr>
        </p:nvSpPr>
        <p:spPr/>
        <p:txBody>
          <a:bodyPr>
            <a:normAutofit/>
          </a:bodyPr>
          <a:lstStyle/>
          <a:p>
            <a:r>
              <a:rPr kumimoji="1" lang="en-US" altLang="zh-CN" sz="6000" dirty="0">
                <a:latin typeface="Avenir Medium" panose="02000503020000020003" pitchFamily="2" charset="0"/>
              </a:rPr>
              <a:t>Subtitles</a:t>
            </a:r>
            <a:endParaRPr kumimoji="1" lang="zh-CN" altLang="en-US" sz="6000" dirty="0">
              <a:latin typeface="Avenir Medium" panose="02000503020000020003" pitchFamily="2" charset="0"/>
            </a:endParaRPr>
          </a:p>
        </p:txBody>
      </p:sp>
      <p:sp>
        <p:nvSpPr>
          <p:cNvPr id="4" name="文本框 3">
            <a:extLst>
              <a:ext uri="{FF2B5EF4-FFF2-40B4-BE49-F238E27FC236}">
                <a16:creationId xmlns:a16="http://schemas.microsoft.com/office/drawing/2014/main" id="{2796933C-B0EA-9947-98E8-CF1606A29DA4}"/>
              </a:ext>
            </a:extLst>
          </p:cNvPr>
          <p:cNvSpPr txBox="1"/>
          <p:nvPr/>
        </p:nvSpPr>
        <p:spPr>
          <a:xfrm>
            <a:off x="757030" y="2079586"/>
            <a:ext cx="10677939" cy="3477875"/>
          </a:xfrm>
          <a:prstGeom prst="rect">
            <a:avLst/>
          </a:prstGeom>
          <a:noFill/>
        </p:spPr>
        <p:txBody>
          <a:bodyPr wrap="square" rtlCol="0">
            <a:spAutoFit/>
          </a:bodyPr>
          <a:lstStyle/>
          <a:p>
            <a:pPr marL="342900" indent="-342900">
              <a:buAutoNum type="arabicPeriod"/>
            </a:pPr>
            <a:r>
              <a:rPr kumimoji="1" lang="zh-CN" altLang="en-US" sz="4400" dirty="0">
                <a:latin typeface="Avenir Medium" panose="02000503020000020003" pitchFamily="2" charset="0"/>
              </a:rPr>
              <a:t> </a:t>
            </a:r>
            <a:r>
              <a:rPr kumimoji="1" lang="en-US" altLang="zh-CN" sz="4400" dirty="0">
                <a:latin typeface="Avenir Medium" panose="02000503020000020003" pitchFamily="2" charset="0"/>
              </a:rPr>
              <a:t>Detailed</a:t>
            </a:r>
            <a:r>
              <a:rPr kumimoji="1" lang="zh-CN" altLang="en-US" sz="4400" dirty="0">
                <a:latin typeface="Avenir Medium" panose="02000503020000020003" pitchFamily="2" charset="0"/>
              </a:rPr>
              <a:t> </a:t>
            </a:r>
            <a:r>
              <a:rPr kumimoji="1" lang="en-US" altLang="zh-CN" sz="4400" dirty="0">
                <a:latin typeface="Avenir Medium" panose="02000503020000020003" pitchFamily="2" charset="0"/>
              </a:rPr>
              <a:t>Architecture</a:t>
            </a:r>
            <a:r>
              <a:rPr kumimoji="1" lang="zh-CN" altLang="en-US" sz="4400" dirty="0">
                <a:latin typeface="Avenir Medium" panose="02000503020000020003" pitchFamily="2" charset="0"/>
              </a:rPr>
              <a:t> </a:t>
            </a:r>
            <a:r>
              <a:rPr kumimoji="1" lang="en-US" altLang="zh-CN" sz="4400" dirty="0">
                <a:latin typeface="Avenir Medium" panose="02000503020000020003" pitchFamily="2" charset="0"/>
              </a:rPr>
              <a:t>of</a:t>
            </a:r>
            <a:r>
              <a:rPr kumimoji="1" lang="zh-CN" altLang="en-US" sz="4400" dirty="0">
                <a:latin typeface="Avenir Medium" panose="02000503020000020003" pitchFamily="2" charset="0"/>
              </a:rPr>
              <a:t> </a:t>
            </a:r>
            <a:r>
              <a:rPr kumimoji="1" lang="en-US" altLang="zh-CN" sz="4400" dirty="0">
                <a:latin typeface="Avenir Medium" panose="02000503020000020003" pitchFamily="2" charset="0"/>
              </a:rPr>
              <a:t>the</a:t>
            </a:r>
            <a:r>
              <a:rPr kumimoji="1" lang="zh-CN" altLang="en-US" sz="4400" dirty="0">
                <a:latin typeface="Avenir Medium" panose="02000503020000020003" pitchFamily="2" charset="0"/>
              </a:rPr>
              <a:t> </a:t>
            </a:r>
            <a:r>
              <a:rPr kumimoji="1" lang="en-US" altLang="zh-CN" sz="4400" dirty="0">
                <a:latin typeface="Avenir Medium" panose="02000503020000020003" pitchFamily="2" charset="0"/>
              </a:rPr>
              <a:t>Project</a:t>
            </a:r>
          </a:p>
          <a:p>
            <a:pPr marL="342900" indent="-342900">
              <a:buFontTx/>
              <a:buAutoNum type="arabicPeriod"/>
            </a:pPr>
            <a:r>
              <a:rPr kumimoji="1" lang="zh-CN" altLang="en-US" sz="4400" dirty="0">
                <a:latin typeface="Avenir Medium" panose="02000503020000020003" pitchFamily="2" charset="0"/>
              </a:rPr>
              <a:t> </a:t>
            </a:r>
            <a:r>
              <a:rPr kumimoji="1" lang="en-US" altLang="zh-CN" sz="4400" dirty="0">
                <a:latin typeface="Avenir Medium" panose="02000503020000020003" pitchFamily="2" charset="0"/>
              </a:rPr>
              <a:t>Prototype</a:t>
            </a:r>
            <a:r>
              <a:rPr kumimoji="1" lang="zh-CN" altLang="en-US" sz="4400" dirty="0">
                <a:latin typeface="Avenir Medium" panose="02000503020000020003" pitchFamily="2" charset="0"/>
              </a:rPr>
              <a:t> </a:t>
            </a:r>
            <a:r>
              <a:rPr kumimoji="1" lang="en-US" altLang="zh-CN" sz="4400" dirty="0">
                <a:latin typeface="Avenir Medium" panose="02000503020000020003" pitchFamily="2" charset="0"/>
              </a:rPr>
              <a:t>of</a:t>
            </a:r>
            <a:r>
              <a:rPr kumimoji="1" lang="zh-CN" altLang="en-US" sz="4400" dirty="0">
                <a:latin typeface="Avenir Medium" panose="02000503020000020003" pitchFamily="2" charset="0"/>
              </a:rPr>
              <a:t> </a:t>
            </a:r>
            <a:r>
              <a:rPr kumimoji="1" lang="en-US" altLang="zh-CN" sz="4400" dirty="0">
                <a:latin typeface="Avenir Medium" panose="02000503020000020003" pitchFamily="2" charset="0"/>
              </a:rPr>
              <a:t>the</a:t>
            </a:r>
            <a:r>
              <a:rPr kumimoji="1" lang="zh-CN" altLang="en-US" sz="4400" dirty="0">
                <a:latin typeface="Avenir Medium" panose="02000503020000020003" pitchFamily="2" charset="0"/>
              </a:rPr>
              <a:t> </a:t>
            </a:r>
            <a:r>
              <a:rPr kumimoji="1" lang="en-US" altLang="zh-CN" sz="4400" dirty="0">
                <a:latin typeface="Avenir Medium" panose="02000503020000020003" pitchFamily="2" charset="0"/>
              </a:rPr>
              <a:t>GUI</a:t>
            </a:r>
          </a:p>
          <a:p>
            <a:pPr marL="342900" indent="-342900">
              <a:buAutoNum type="arabicPeriod"/>
            </a:pPr>
            <a:r>
              <a:rPr kumimoji="1" lang="zh-CN" altLang="en-US" sz="4400" dirty="0">
                <a:latin typeface="Avenir Medium" panose="02000503020000020003" pitchFamily="2" charset="0"/>
              </a:rPr>
              <a:t> </a:t>
            </a:r>
            <a:r>
              <a:rPr kumimoji="1" lang="en-US" altLang="zh-CN" sz="4400" dirty="0">
                <a:latin typeface="Avenir Medium" panose="02000503020000020003" pitchFamily="2" charset="0"/>
              </a:rPr>
              <a:t>Data</a:t>
            </a:r>
            <a:r>
              <a:rPr kumimoji="1" lang="zh-CN" altLang="en-US" sz="4400" dirty="0">
                <a:latin typeface="Avenir Medium" panose="02000503020000020003" pitchFamily="2" charset="0"/>
              </a:rPr>
              <a:t> </a:t>
            </a:r>
            <a:r>
              <a:rPr kumimoji="1" lang="en-US" altLang="zh-CN" sz="4400" dirty="0">
                <a:latin typeface="Avenir Medium" panose="02000503020000020003" pitchFamily="2" charset="0"/>
              </a:rPr>
              <a:t>Clearing</a:t>
            </a:r>
            <a:r>
              <a:rPr kumimoji="1" lang="zh-CN" altLang="en-US" sz="4400" dirty="0">
                <a:latin typeface="Avenir Medium" panose="02000503020000020003" pitchFamily="2" charset="0"/>
              </a:rPr>
              <a:t> </a:t>
            </a:r>
            <a:r>
              <a:rPr kumimoji="1" lang="en-US" altLang="zh-CN" sz="4400" dirty="0">
                <a:latin typeface="Avenir Medium" panose="02000503020000020003" pitchFamily="2" charset="0"/>
              </a:rPr>
              <a:t>and</a:t>
            </a:r>
            <a:r>
              <a:rPr kumimoji="1" lang="zh-CN" altLang="en-US" sz="4400" dirty="0">
                <a:latin typeface="Avenir Medium" panose="02000503020000020003" pitchFamily="2" charset="0"/>
              </a:rPr>
              <a:t> </a:t>
            </a:r>
            <a:r>
              <a:rPr kumimoji="1" lang="en-US" altLang="zh-CN" sz="4400" dirty="0">
                <a:latin typeface="Avenir Medium" panose="02000503020000020003" pitchFamily="2" charset="0"/>
              </a:rPr>
              <a:t>Transformation</a:t>
            </a:r>
          </a:p>
          <a:p>
            <a:pPr marL="342900" indent="-342900">
              <a:buAutoNum type="arabicPeriod"/>
            </a:pPr>
            <a:r>
              <a:rPr kumimoji="1" lang="zh-CN" altLang="en-US" sz="4400" dirty="0">
                <a:latin typeface="Avenir Medium" panose="02000503020000020003" pitchFamily="2" charset="0"/>
              </a:rPr>
              <a:t> </a:t>
            </a:r>
            <a:r>
              <a:rPr kumimoji="1" lang="en-US" altLang="zh-CN" sz="4400" dirty="0">
                <a:latin typeface="Avenir Medium" panose="02000503020000020003" pitchFamily="2" charset="0"/>
              </a:rPr>
              <a:t>Analysis</a:t>
            </a:r>
            <a:r>
              <a:rPr kumimoji="1" lang="zh-CN" altLang="en-US" sz="4400" dirty="0">
                <a:latin typeface="Avenir Medium" panose="02000503020000020003" pitchFamily="2" charset="0"/>
              </a:rPr>
              <a:t> </a:t>
            </a:r>
            <a:r>
              <a:rPr kumimoji="1" lang="en-US" altLang="zh-CN" sz="4400" dirty="0">
                <a:latin typeface="Avenir Medium" panose="02000503020000020003" pitchFamily="2" charset="0"/>
              </a:rPr>
              <a:t>of</a:t>
            </a:r>
            <a:r>
              <a:rPr kumimoji="1" lang="zh-CN" altLang="en-US" sz="4400" dirty="0">
                <a:latin typeface="Avenir Medium" panose="02000503020000020003" pitchFamily="2" charset="0"/>
              </a:rPr>
              <a:t> </a:t>
            </a:r>
            <a:r>
              <a:rPr kumimoji="1" lang="en-US" altLang="zh-CN" sz="4400" dirty="0">
                <a:latin typeface="Avenir Medium" panose="02000503020000020003" pitchFamily="2" charset="0"/>
              </a:rPr>
              <a:t>the</a:t>
            </a:r>
            <a:r>
              <a:rPr kumimoji="1" lang="zh-CN" altLang="en-US" sz="4400" dirty="0">
                <a:latin typeface="Avenir Medium" panose="02000503020000020003" pitchFamily="2" charset="0"/>
              </a:rPr>
              <a:t> </a:t>
            </a:r>
            <a:r>
              <a:rPr kumimoji="1" lang="en-US" altLang="zh-CN" sz="4400" dirty="0">
                <a:latin typeface="Avenir Medium" panose="02000503020000020003" pitchFamily="2" charset="0"/>
              </a:rPr>
              <a:t>Dataset</a:t>
            </a:r>
            <a:r>
              <a:rPr kumimoji="1" lang="zh-CN" altLang="en-US" sz="4400" dirty="0">
                <a:latin typeface="Avenir Medium" panose="02000503020000020003" pitchFamily="2" charset="0"/>
              </a:rPr>
              <a:t> </a:t>
            </a:r>
            <a:endParaRPr kumimoji="1" lang="en-US" altLang="zh-CN" sz="4400" dirty="0">
              <a:latin typeface="Avenir Medium" panose="02000503020000020003" pitchFamily="2" charset="0"/>
            </a:endParaRPr>
          </a:p>
          <a:p>
            <a:pPr algn="r"/>
            <a:r>
              <a:rPr kumimoji="1" lang="en-US" altLang="zh-CN" sz="4400" dirty="0">
                <a:latin typeface="Avenir Medium" panose="02000503020000020003" pitchFamily="2" charset="0"/>
              </a:rPr>
              <a:t>&amp;</a:t>
            </a:r>
            <a:r>
              <a:rPr kumimoji="1" lang="zh-CN" altLang="en-US" sz="4400" dirty="0">
                <a:latin typeface="Avenir Medium" panose="02000503020000020003" pitchFamily="2" charset="0"/>
              </a:rPr>
              <a:t> </a:t>
            </a:r>
            <a:r>
              <a:rPr kumimoji="1" lang="en-US" altLang="zh-CN" sz="4400" dirty="0">
                <a:latin typeface="Avenir Medium" panose="02000503020000020003" pitchFamily="2" charset="0"/>
              </a:rPr>
              <a:t>Analysis</a:t>
            </a:r>
            <a:r>
              <a:rPr kumimoji="1" lang="zh-CN" altLang="en-US" sz="4400" dirty="0">
                <a:latin typeface="Avenir Medium" panose="02000503020000020003" pitchFamily="2" charset="0"/>
              </a:rPr>
              <a:t> </a:t>
            </a:r>
            <a:r>
              <a:rPr kumimoji="1" lang="en-US" altLang="zh-CN" sz="4400" dirty="0">
                <a:latin typeface="Avenir Medium" panose="02000503020000020003" pitchFamily="2" charset="0"/>
              </a:rPr>
              <a:t>Diagram</a:t>
            </a:r>
            <a:r>
              <a:rPr kumimoji="1" lang="zh-CN" altLang="en-US" sz="4400" dirty="0">
                <a:latin typeface="Avenir Medium" panose="02000503020000020003" pitchFamily="2" charset="0"/>
              </a:rPr>
              <a:t> </a:t>
            </a:r>
          </a:p>
        </p:txBody>
      </p:sp>
    </p:spTree>
    <p:extLst>
      <p:ext uri="{BB962C8B-B14F-4D97-AF65-F5344CB8AC3E}">
        <p14:creationId xmlns:p14="http://schemas.microsoft.com/office/powerpoint/2010/main" val="11539778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202327" y="-117048"/>
            <a:ext cx="2472152" cy="769441"/>
          </a:xfrm>
          <a:prstGeom prst="rect">
            <a:avLst/>
          </a:prstGeom>
        </p:spPr>
        <p:txBody>
          <a:bodyPr wrap="square">
            <a:spAutoFit/>
          </a:bodyPr>
          <a:lstStyle/>
          <a:p>
            <a:pPr marL="0" lvl="1" algn="ctr"/>
            <a:r>
              <a:rPr lang="en-US" altLang="zh-CN" sz="4400" dirty="0">
                <a:latin typeface="Avenir Medium"/>
                <a:ea typeface="微软雅黑 Light" panose="020B0502040204020203" pitchFamily="34" charset="-122"/>
                <a:cs typeface="Microsoft Tai Le" panose="020B0502040204020203" pitchFamily="34" charset="0"/>
              </a:rPr>
              <a:t>Plan&amp;</a:t>
            </a:r>
            <a:endParaRPr lang="zh-CN" altLang="en-US" sz="4400" dirty="0">
              <a:latin typeface="Avenir Medium"/>
              <a:ea typeface="微软雅黑 Light" panose="020B0502040204020203" pitchFamily="34" charset="-122"/>
              <a:cs typeface="Microsoft Tai Le" panose="020B0502040204020203" pitchFamily="34" charset="0"/>
            </a:endParaRPr>
          </a:p>
        </p:txBody>
      </p:sp>
      <p:grpSp>
        <p:nvGrpSpPr>
          <p:cNvPr id="48" name="组合 47"/>
          <p:cNvGrpSpPr>
            <a:grpSpLocks/>
          </p:cNvGrpSpPr>
          <p:nvPr/>
        </p:nvGrpSpPr>
        <p:grpSpPr bwMode="auto">
          <a:xfrm>
            <a:off x="3137365" y="-1624315"/>
            <a:ext cx="3361349" cy="3171190"/>
            <a:chOff x="5179755" y="-952812"/>
            <a:chExt cx="3268877" cy="3074022"/>
          </a:xfrm>
        </p:grpSpPr>
        <p:sp>
          <p:nvSpPr>
            <p:cNvPr id="62" name="等腰三角形 61"/>
            <p:cNvSpPr/>
            <p:nvPr/>
          </p:nvSpPr>
          <p:spPr bwMode="auto">
            <a:xfrm rot="17040785" flipH="1" flipV="1">
              <a:off x="7911296" y="1380125"/>
              <a:ext cx="537390" cy="537283"/>
            </a:xfrm>
            <a:prstGeom prst="triangle">
              <a:avLst/>
            </a:prstGeom>
            <a:noFill/>
            <a:ln w="12700">
              <a:solidFill>
                <a:schemeClr val="bg1">
                  <a:lumMod val="75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solidFill>
                  <a:schemeClr val="tx1"/>
                </a:solidFill>
                <a:latin typeface="Avenir Medium"/>
              </a:endParaRPr>
            </a:p>
          </p:txBody>
        </p:sp>
        <p:grpSp>
          <p:nvGrpSpPr>
            <p:cNvPr id="53" name="组合 52"/>
            <p:cNvGrpSpPr>
              <a:grpSpLocks/>
            </p:cNvGrpSpPr>
            <p:nvPr/>
          </p:nvGrpSpPr>
          <p:grpSpPr bwMode="auto">
            <a:xfrm rot="-3525044">
              <a:off x="5298764" y="-130755"/>
              <a:ext cx="3074022" cy="1429908"/>
              <a:chOff x="4775200" y="133350"/>
              <a:chExt cx="2597150" cy="1208088"/>
            </a:xfrm>
          </p:grpSpPr>
          <p:cxnSp>
            <p:nvCxnSpPr>
              <p:cNvPr id="59" name="直接连接符 58"/>
              <p:cNvCxnSpPr/>
              <p:nvPr/>
            </p:nvCxnSpPr>
            <p:spPr>
              <a:xfrm flipH="1">
                <a:off x="6267414" y="132881"/>
                <a:ext cx="1105399" cy="1207110"/>
              </a:xfrm>
              <a:prstGeom prst="line">
                <a:avLst/>
              </a:prstGeom>
              <a:noFill/>
              <a:ln>
                <a:solidFill>
                  <a:srgbClr val="909094">
                    <a:alpha val="14000"/>
                  </a:srgb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0" name="直接连接符 59"/>
              <p:cNvCxnSpPr/>
              <p:nvPr/>
            </p:nvCxnSpPr>
            <p:spPr>
              <a:xfrm>
                <a:off x="4783495" y="582649"/>
                <a:ext cx="1466262" cy="756455"/>
              </a:xfrm>
              <a:prstGeom prst="line">
                <a:avLst/>
              </a:prstGeom>
              <a:noFill/>
              <a:ln>
                <a:solidFill>
                  <a:srgbClr val="909094">
                    <a:alpha val="14000"/>
                  </a:srgb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1" name="直接连接符 60"/>
              <p:cNvCxnSpPr/>
              <p:nvPr/>
            </p:nvCxnSpPr>
            <p:spPr>
              <a:xfrm flipV="1">
                <a:off x="4775519" y="142399"/>
                <a:ext cx="2597151" cy="441265"/>
              </a:xfrm>
              <a:prstGeom prst="line">
                <a:avLst/>
              </a:prstGeom>
              <a:noFill/>
              <a:ln>
                <a:solidFill>
                  <a:srgbClr val="909094">
                    <a:alpha val="14000"/>
                  </a:srgb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54" name="组合 53"/>
            <p:cNvGrpSpPr>
              <a:grpSpLocks/>
            </p:cNvGrpSpPr>
            <p:nvPr/>
          </p:nvGrpSpPr>
          <p:grpSpPr bwMode="auto">
            <a:xfrm rot="-9459315">
              <a:off x="5179755" y="657544"/>
              <a:ext cx="736478" cy="342580"/>
              <a:chOff x="4775200" y="133350"/>
              <a:chExt cx="2597150" cy="1208088"/>
            </a:xfrm>
          </p:grpSpPr>
          <p:cxnSp>
            <p:nvCxnSpPr>
              <p:cNvPr id="55" name="直接连接符 54"/>
              <p:cNvCxnSpPr/>
              <p:nvPr/>
            </p:nvCxnSpPr>
            <p:spPr>
              <a:xfrm flipH="1">
                <a:off x="6274647" y="132545"/>
                <a:ext cx="1102854" cy="1209460"/>
              </a:xfrm>
              <a:prstGeom prst="line">
                <a:avLst/>
              </a:prstGeom>
              <a:noFill/>
              <a:ln>
                <a:solidFill>
                  <a:srgbClr val="909094">
                    <a:alpha val="14000"/>
                  </a:srgb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56" name="直接连接符 55"/>
              <p:cNvCxnSpPr/>
              <p:nvPr/>
            </p:nvCxnSpPr>
            <p:spPr>
              <a:xfrm>
                <a:off x="4781369" y="592719"/>
                <a:ext cx="1466737" cy="755914"/>
              </a:xfrm>
              <a:prstGeom prst="line">
                <a:avLst/>
              </a:prstGeom>
              <a:noFill/>
              <a:ln>
                <a:solidFill>
                  <a:srgbClr val="909094">
                    <a:alpha val="14000"/>
                  </a:srgb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57" name="直接连接符 56"/>
              <p:cNvCxnSpPr/>
              <p:nvPr/>
            </p:nvCxnSpPr>
            <p:spPr>
              <a:xfrm flipV="1">
                <a:off x="4779953" y="148336"/>
                <a:ext cx="2597580" cy="442347"/>
              </a:xfrm>
              <a:prstGeom prst="line">
                <a:avLst/>
              </a:prstGeom>
              <a:noFill/>
              <a:ln>
                <a:solidFill>
                  <a:srgbClr val="909094">
                    <a:alpha val="14000"/>
                  </a:srgbClr>
                </a:solidFill>
              </a:ln>
            </p:spPr>
            <p:style>
              <a:lnRef idx="2">
                <a:schemeClr val="accent1">
                  <a:shade val="50000"/>
                </a:schemeClr>
              </a:lnRef>
              <a:fillRef idx="1">
                <a:schemeClr val="accent1"/>
              </a:fillRef>
              <a:effectRef idx="0">
                <a:schemeClr val="accent1"/>
              </a:effectRef>
              <a:fontRef idx="minor">
                <a:schemeClr val="lt1"/>
              </a:fontRef>
            </p:style>
          </p:cxnSp>
        </p:grpSp>
      </p:grpSp>
      <p:grpSp>
        <p:nvGrpSpPr>
          <p:cNvPr id="11" name="组合 10"/>
          <p:cNvGrpSpPr/>
          <p:nvPr/>
        </p:nvGrpSpPr>
        <p:grpSpPr>
          <a:xfrm>
            <a:off x="1744158" y="593226"/>
            <a:ext cx="5399999" cy="1810827"/>
            <a:chOff x="4047214" y="2465726"/>
            <a:chExt cx="5399999" cy="1810827"/>
          </a:xfrm>
        </p:grpSpPr>
        <p:sp>
          <p:nvSpPr>
            <p:cNvPr id="9" name="矩形 8"/>
            <p:cNvSpPr/>
            <p:nvPr/>
          </p:nvSpPr>
          <p:spPr>
            <a:xfrm>
              <a:off x="4047214" y="2480702"/>
              <a:ext cx="5399999" cy="1795851"/>
            </a:xfrm>
            <a:prstGeom prst="rect">
              <a:avLst/>
            </a:prstGeom>
            <a:gradFill flip="none" rotWithShape="1">
              <a:gsLst>
                <a:gs pos="0">
                  <a:schemeClr val="bg1">
                    <a:lumMod val="85000"/>
                    <a:alpha val="39000"/>
                  </a:schemeClr>
                </a:gs>
                <a:gs pos="96000">
                  <a:schemeClr val="bg1">
                    <a:lumMod val="95000"/>
                    <a:alpha val="0"/>
                  </a:schemeClr>
                </a:gs>
              </a:gsLst>
              <a:lin ang="10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Avenir Medium"/>
              </a:endParaRPr>
            </a:p>
          </p:txBody>
        </p:sp>
        <p:sp>
          <p:nvSpPr>
            <p:cNvPr id="74" name="文本框 73"/>
            <p:cNvSpPr txBox="1"/>
            <p:nvPr/>
          </p:nvSpPr>
          <p:spPr>
            <a:xfrm>
              <a:off x="6655972" y="2465726"/>
              <a:ext cx="2694170" cy="523220"/>
            </a:xfrm>
            <a:prstGeom prst="rect">
              <a:avLst/>
            </a:prstGeom>
            <a:noFill/>
          </p:spPr>
          <p:txBody>
            <a:bodyPr wrap="square" rtlCol="0">
              <a:spAutoFit/>
            </a:bodyPr>
            <a:lstStyle>
              <a:defPPr>
                <a:defRPr lang="zh-CN"/>
              </a:defPPr>
              <a:lvl1pPr>
                <a:defRPr sz="3200">
                  <a:solidFill>
                    <a:schemeClr val="bg1"/>
                  </a:solidFill>
                  <a:latin typeface="微软雅黑 Light" panose="020B0502040204020203" pitchFamily="34" charset="-122"/>
                  <a:ea typeface="微软雅黑 Light" panose="020B0502040204020203" pitchFamily="34" charset="-122"/>
                </a:defRPr>
              </a:lvl1pPr>
            </a:lstStyle>
            <a:p>
              <a:r>
                <a:rPr lang="en-US" altLang="zh-CN" sz="2800" dirty="0">
                  <a:solidFill>
                    <a:schemeClr val="tx1"/>
                  </a:solidFill>
                  <a:latin typeface="Avenir Medium"/>
                  <a:ea typeface="方正大标宋简体" panose="02010601030101010101" pitchFamily="2" charset="-122"/>
                </a:rPr>
                <a:t> </a:t>
              </a:r>
              <a:endParaRPr lang="zh-CN" altLang="en-US" sz="2800" dirty="0">
                <a:solidFill>
                  <a:schemeClr val="tx1"/>
                </a:solidFill>
                <a:latin typeface="Avenir Medium"/>
                <a:ea typeface="方正大标宋简体" panose="02010601030101010101" pitchFamily="2" charset="-122"/>
              </a:endParaRPr>
            </a:p>
          </p:txBody>
        </p:sp>
      </p:grpSp>
      <p:grpSp>
        <p:nvGrpSpPr>
          <p:cNvPr id="12" name="组合 11"/>
          <p:cNvGrpSpPr/>
          <p:nvPr/>
        </p:nvGrpSpPr>
        <p:grpSpPr>
          <a:xfrm>
            <a:off x="1809967" y="2430042"/>
            <a:ext cx="5399999" cy="612000"/>
            <a:chOff x="4113023" y="4302542"/>
            <a:chExt cx="5399999" cy="612000"/>
          </a:xfrm>
        </p:grpSpPr>
        <p:sp>
          <p:nvSpPr>
            <p:cNvPr id="72" name="矩形 71"/>
            <p:cNvSpPr/>
            <p:nvPr/>
          </p:nvSpPr>
          <p:spPr>
            <a:xfrm>
              <a:off x="4113023" y="4302542"/>
              <a:ext cx="5399999" cy="612000"/>
            </a:xfrm>
            <a:prstGeom prst="rect">
              <a:avLst/>
            </a:prstGeom>
            <a:gradFill flip="none" rotWithShape="1">
              <a:gsLst>
                <a:gs pos="0">
                  <a:schemeClr val="bg1">
                    <a:lumMod val="85000"/>
                    <a:alpha val="39000"/>
                  </a:schemeClr>
                </a:gs>
                <a:gs pos="96000">
                  <a:schemeClr val="bg1">
                    <a:lumMod val="95000"/>
                    <a:alpha val="0"/>
                  </a:schemeClr>
                </a:gs>
              </a:gsLst>
              <a:lin ang="10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Avenir Medium"/>
              </a:endParaRPr>
            </a:p>
          </p:txBody>
        </p:sp>
        <p:sp>
          <p:nvSpPr>
            <p:cNvPr id="75" name="文本框 74"/>
            <p:cNvSpPr txBox="1"/>
            <p:nvPr/>
          </p:nvSpPr>
          <p:spPr>
            <a:xfrm>
              <a:off x="6457156" y="4356100"/>
              <a:ext cx="3046828" cy="523220"/>
            </a:xfrm>
            <a:prstGeom prst="rect">
              <a:avLst/>
            </a:prstGeom>
            <a:noFill/>
          </p:spPr>
          <p:txBody>
            <a:bodyPr wrap="square" rtlCol="0">
              <a:spAutoFit/>
            </a:bodyPr>
            <a:lstStyle>
              <a:defPPr>
                <a:defRPr lang="zh-CN"/>
              </a:defPPr>
              <a:lvl1pPr>
                <a:defRPr sz="3200">
                  <a:solidFill>
                    <a:schemeClr val="bg1"/>
                  </a:solidFill>
                  <a:latin typeface="微软雅黑 Light" panose="020B0502040204020203" pitchFamily="34" charset="-122"/>
                  <a:ea typeface="微软雅黑 Light" panose="020B0502040204020203" pitchFamily="34" charset="-122"/>
                </a:defRPr>
              </a:lvl1pPr>
            </a:lstStyle>
            <a:p>
              <a:r>
                <a:rPr lang="en-US" altLang="zh-CN" sz="2800" dirty="0" err="1">
                  <a:solidFill>
                    <a:schemeClr val="tx1"/>
                  </a:solidFill>
                  <a:latin typeface="Avenir Medium"/>
                  <a:ea typeface="方正大标宋简体" panose="02010601030101010101" pitchFamily="2" charset="-122"/>
                </a:rPr>
                <a:t>ML&amp;prediction</a:t>
              </a:r>
              <a:endParaRPr lang="zh-CN" altLang="en-US" sz="2800" dirty="0">
                <a:solidFill>
                  <a:schemeClr val="tx1"/>
                </a:solidFill>
                <a:latin typeface="Avenir Medium"/>
                <a:ea typeface="方正大标宋简体" panose="02010601030101010101" pitchFamily="2" charset="-122"/>
              </a:endParaRPr>
            </a:p>
          </p:txBody>
        </p:sp>
      </p:grpSp>
      <p:grpSp>
        <p:nvGrpSpPr>
          <p:cNvPr id="13" name="组合 12"/>
          <p:cNvGrpSpPr/>
          <p:nvPr/>
        </p:nvGrpSpPr>
        <p:grpSpPr>
          <a:xfrm>
            <a:off x="1744158" y="3049376"/>
            <a:ext cx="6092250" cy="787489"/>
            <a:chOff x="4047214" y="4921873"/>
            <a:chExt cx="6015627" cy="612000"/>
          </a:xfrm>
        </p:grpSpPr>
        <p:sp>
          <p:nvSpPr>
            <p:cNvPr id="64" name="矩形 63"/>
            <p:cNvSpPr/>
            <p:nvPr/>
          </p:nvSpPr>
          <p:spPr>
            <a:xfrm>
              <a:off x="4047214" y="4921873"/>
              <a:ext cx="5399999" cy="612000"/>
            </a:xfrm>
            <a:prstGeom prst="rect">
              <a:avLst/>
            </a:prstGeom>
            <a:gradFill flip="none" rotWithShape="1">
              <a:gsLst>
                <a:gs pos="0">
                  <a:schemeClr val="bg1">
                    <a:lumMod val="85000"/>
                    <a:alpha val="39000"/>
                  </a:schemeClr>
                </a:gs>
                <a:gs pos="96000">
                  <a:schemeClr val="bg1">
                    <a:lumMod val="95000"/>
                    <a:alpha val="0"/>
                  </a:schemeClr>
                </a:gs>
              </a:gsLst>
              <a:lin ang="10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Avenir Medium"/>
              </a:endParaRPr>
            </a:p>
          </p:txBody>
        </p:sp>
        <p:sp>
          <p:nvSpPr>
            <p:cNvPr id="76" name="文本框 75"/>
            <p:cNvSpPr txBox="1"/>
            <p:nvPr/>
          </p:nvSpPr>
          <p:spPr>
            <a:xfrm>
              <a:off x="6426846" y="4930425"/>
              <a:ext cx="3635995" cy="523220"/>
            </a:xfrm>
            <a:prstGeom prst="rect">
              <a:avLst/>
            </a:prstGeom>
            <a:noFill/>
          </p:spPr>
          <p:txBody>
            <a:bodyPr wrap="none" rtlCol="0">
              <a:spAutoFit/>
            </a:bodyPr>
            <a:lstStyle>
              <a:defPPr>
                <a:defRPr lang="zh-CN"/>
              </a:defPPr>
              <a:lvl1pPr>
                <a:defRPr sz="3200">
                  <a:solidFill>
                    <a:schemeClr val="bg1"/>
                  </a:solidFill>
                  <a:latin typeface="微软雅黑 Light" panose="020B0502040204020203" pitchFamily="34" charset="-122"/>
                  <a:ea typeface="微软雅黑 Light" panose="020B0502040204020203" pitchFamily="34" charset="-122"/>
                </a:defRPr>
              </a:lvl1pPr>
            </a:lstStyle>
            <a:p>
              <a:r>
                <a:rPr lang="en-US" altLang="zh-CN" sz="2800" dirty="0" err="1">
                  <a:solidFill>
                    <a:schemeClr val="tx1"/>
                  </a:solidFill>
                  <a:latin typeface="Avenir Medium"/>
                  <a:ea typeface="方正大标宋简体" panose="02010601030101010101" pitchFamily="2" charset="-122"/>
                </a:rPr>
                <a:t>Backgroud</a:t>
              </a:r>
              <a:r>
                <a:rPr lang="en-US" altLang="zh-CN" sz="2800" dirty="0">
                  <a:solidFill>
                    <a:schemeClr val="tx1"/>
                  </a:solidFill>
                  <a:latin typeface="Avenir Medium"/>
                  <a:ea typeface="方正大标宋简体" panose="02010601030101010101" pitchFamily="2" charset="-122"/>
                </a:rPr>
                <a:t> construction</a:t>
              </a:r>
              <a:endParaRPr lang="zh-CN" altLang="en-US" sz="2800" dirty="0">
                <a:solidFill>
                  <a:schemeClr val="tx1"/>
                </a:solidFill>
                <a:latin typeface="Avenir Medium"/>
                <a:ea typeface="方正大标宋简体" panose="02010601030101010101" pitchFamily="2" charset="-122"/>
              </a:endParaRPr>
            </a:p>
          </p:txBody>
        </p:sp>
      </p:grpSp>
      <p:grpSp>
        <p:nvGrpSpPr>
          <p:cNvPr id="14" name="组合 13"/>
          <p:cNvGrpSpPr/>
          <p:nvPr/>
        </p:nvGrpSpPr>
        <p:grpSpPr>
          <a:xfrm>
            <a:off x="1744158" y="3654174"/>
            <a:ext cx="5598379" cy="635858"/>
            <a:chOff x="4047214" y="5526674"/>
            <a:chExt cx="5598379" cy="635858"/>
          </a:xfrm>
        </p:grpSpPr>
        <p:sp>
          <p:nvSpPr>
            <p:cNvPr id="65" name="矩形 64"/>
            <p:cNvSpPr/>
            <p:nvPr/>
          </p:nvSpPr>
          <p:spPr>
            <a:xfrm>
              <a:off x="4047214" y="5550532"/>
              <a:ext cx="5399999" cy="612000"/>
            </a:xfrm>
            <a:prstGeom prst="rect">
              <a:avLst/>
            </a:prstGeom>
            <a:gradFill flip="none" rotWithShape="1">
              <a:gsLst>
                <a:gs pos="0">
                  <a:schemeClr val="bg1">
                    <a:lumMod val="85000"/>
                    <a:alpha val="39000"/>
                  </a:schemeClr>
                </a:gs>
                <a:gs pos="96000">
                  <a:schemeClr val="bg1">
                    <a:lumMod val="95000"/>
                    <a:alpha val="0"/>
                  </a:schemeClr>
                </a:gs>
              </a:gsLst>
              <a:lin ang="10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Avenir Medium"/>
              </a:endParaRPr>
            </a:p>
          </p:txBody>
        </p:sp>
        <p:sp>
          <p:nvSpPr>
            <p:cNvPr id="77" name="文本框 76"/>
            <p:cNvSpPr txBox="1"/>
            <p:nvPr/>
          </p:nvSpPr>
          <p:spPr>
            <a:xfrm>
              <a:off x="6457156" y="5526674"/>
              <a:ext cx="3188437" cy="523220"/>
            </a:xfrm>
            <a:prstGeom prst="rect">
              <a:avLst/>
            </a:prstGeom>
            <a:noFill/>
          </p:spPr>
          <p:txBody>
            <a:bodyPr wrap="none" rtlCol="0">
              <a:spAutoFit/>
            </a:bodyPr>
            <a:lstStyle>
              <a:defPPr>
                <a:defRPr lang="zh-CN"/>
              </a:defPPr>
              <a:lvl1pPr>
                <a:defRPr sz="3200">
                  <a:solidFill>
                    <a:schemeClr val="bg1"/>
                  </a:solidFill>
                  <a:latin typeface="微软雅黑 Light" panose="020B0502040204020203" pitchFamily="34" charset="-122"/>
                  <a:ea typeface="微软雅黑 Light" panose="020B0502040204020203" pitchFamily="34" charset="-122"/>
                </a:defRPr>
              </a:lvl1pPr>
            </a:lstStyle>
            <a:p>
              <a:r>
                <a:rPr lang="en-US" altLang="zh-CN" sz="2800" dirty="0">
                  <a:solidFill>
                    <a:schemeClr val="tx1"/>
                  </a:solidFill>
                  <a:latin typeface="Avenir Medium"/>
                  <a:ea typeface="方正大标宋简体" panose="02010601030101010101" pitchFamily="2" charset="-122"/>
                </a:rPr>
                <a:t>Integrate the project</a:t>
              </a:r>
              <a:endParaRPr lang="zh-CN" altLang="en-US" sz="2800" dirty="0">
                <a:solidFill>
                  <a:schemeClr val="tx1"/>
                </a:solidFill>
                <a:latin typeface="Avenir Medium"/>
                <a:ea typeface="方正大标宋简体" panose="02010601030101010101" pitchFamily="2" charset="-122"/>
              </a:endParaRPr>
            </a:p>
          </p:txBody>
        </p:sp>
      </p:grpSp>
      <p:grpSp>
        <p:nvGrpSpPr>
          <p:cNvPr id="10" name="组合 9"/>
          <p:cNvGrpSpPr/>
          <p:nvPr/>
        </p:nvGrpSpPr>
        <p:grpSpPr>
          <a:xfrm>
            <a:off x="1147063" y="576502"/>
            <a:ext cx="2474532" cy="3662447"/>
            <a:chOff x="3450119" y="2449002"/>
            <a:chExt cx="2474532" cy="3662447"/>
          </a:xfrm>
        </p:grpSpPr>
        <p:sp>
          <p:nvSpPr>
            <p:cNvPr id="7" name="左大括号 6"/>
            <p:cNvSpPr/>
            <p:nvPr/>
          </p:nvSpPr>
          <p:spPr>
            <a:xfrm>
              <a:off x="3450119" y="2706643"/>
              <a:ext cx="512808" cy="3046950"/>
            </a:xfrm>
            <a:prstGeom prst="leftBrace">
              <a:avLst>
                <a:gd name="adj1" fmla="val 59638"/>
                <a:gd name="adj2" fmla="val 50000"/>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Avenir Medium"/>
              </a:endParaRPr>
            </a:p>
          </p:txBody>
        </p:sp>
        <p:sp>
          <p:nvSpPr>
            <p:cNvPr id="49" name="文本框 48"/>
            <p:cNvSpPr txBox="1"/>
            <p:nvPr/>
          </p:nvSpPr>
          <p:spPr>
            <a:xfrm>
              <a:off x="4047214" y="2449002"/>
              <a:ext cx="1741374" cy="584775"/>
            </a:xfrm>
            <a:prstGeom prst="rect">
              <a:avLst/>
            </a:prstGeom>
            <a:noFill/>
          </p:spPr>
          <p:txBody>
            <a:bodyPr wrap="none" rtlCol="0">
              <a:spAutoFit/>
            </a:bodyPr>
            <a:lstStyle/>
            <a:p>
              <a:r>
                <a:rPr lang="en-US" altLang="zh-CN" sz="3200" dirty="0">
                  <a:latin typeface="Avenir Medium"/>
                  <a:ea typeface="微软雅黑 Light" panose="020B0502040204020203" pitchFamily="34" charset="-122"/>
                </a:rPr>
                <a:t>past-now</a:t>
              </a:r>
              <a:endParaRPr lang="zh-CN" altLang="en-US" sz="3200" dirty="0">
                <a:latin typeface="Avenir Medium"/>
                <a:ea typeface="微软雅黑 Light" panose="020B0502040204020203" pitchFamily="34" charset="-122"/>
              </a:endParaRPr>
            </a:p>
          </p:txBody>
        </p:sp>
        <p:sp>
          <p:nvSpPr>
            <p:cNvPr id="50" name="文本框 49"/>
            <p:cNvSpPr txBox="1"/>
            <p:nvPr/>
          </p:nvSpPr>
          <p:spPr>
            <a:xfrm>
              <a:off x="4047214" y="3064536"/>
              <a:ext cx="184731" cy="584775"/>
            </a:xfrm>
            <a:prstGeom prst="rect">
              <a:avLst/>
            </a:prstGeom>
            <a:noFill/>
          </p:spPr>
          <p:txBody>
            <a:bodyPr wrap="none" rtlCol="0">
              <a:spAutoFit/>
            </a:bodyPr>
            <a:lstStyle/>
            <a:p>
              <a:endParaRPr lang="zh-CN" altLang="en-US" sz="3200" dirty="0">
                <a:latin typeface="Avenir Medium"/>
                <a:ea typeface="微软雅黑 Light" panose="020B0502040204020203" pitchFamily="34" charset="-122"/>
              </a:endParaRPr>
            </a:p>
          </p:txBody>
        </p:sp>
        <p:sp>
          <p:nvSpPr>
            <p:cNvPr id="51" name="文本框 50"/>
            <p:cNvSpPr txBox="1"/>
            <p:nvPr/>
          </p:nvSpPr>
          <p:spPr>
            <a:xfrm>
              <a:off x="4047214" y="3680070"/>
              <a:ext cx="1877437" cy="584775"/>
            </a:xfrm>
            <a:prstGeom prst="rect">
              <a:avLst/>
            </a:prstGeom>
            <a:noFill/>
          </p:spPr>
          <p:txBody>
            <a:bodyPr wrap="none" rtlCol="0">
              <a:spAutoFit/>
            </a:bodyPr>
            <a:lstStyle/>
            <a:p>
              <a:r>
                <a:rPr lang="en-US" altLang="zh-CN" sz="3200" dirty="0">
                  <a:latin typeface="Avenir Medium"/>
                  <a:ea typeface="微软雅黑 Light" panose="020B0502040204020203" pitchFamily="34" charset="-122"/>
                </a:rPr>
                <a:t>5/13-5/17</a:t>
              </a:r>
              <a:endParaRPr lang="zh-CN" altLang="en-US" sz="3200" dirty="0">
                <a:latin typeface="Avenir Medium"/>
                <a:ea typeface="微软雅黑 Light" panose="020B0502040204020203" pitchFamily="34" charset="-122"/>
              </a:endParaRPr>
            </a:p>
          </p:txBody>
        </p:sp>
        <p:sp>
          <p:nvSpPr>
            <p:cNvPr id="52" name="文本框 51"/>
            <p:cNvSpPr txBox="1"/>
            <p:nvPr/>
          </p:nvSpPr>
          <p:spPr>
            <a:xfrm>
              <a:off x="4047214" y="4295604"/>
              <a:ext cx="1877437" cy="584775"/>
            </a:xfrm>
            <a:prstGeom prst="rect">
              <a:avLst/>
            </a:prstGeom>
            <a:noFill/>
          </p:spPr>
          <p:txBody>
            <a:bodyPr wrap="none" rtlCol="0">
              <a:spAutoFit/>
            </a:bodyPr>
            <a:lstStyle/>
            <a:p>
              <a:r>
                <a:rPr lang="en-US" altLang="zh-CN" sz="3200" dirty="0">
                  <a:latin typeface="Avenir Medium"/>
                  <a:ea typeface="微软雅黑 Light" panose="020B0502040204020203" pitchFamily="34" charset="-122"/>
                </a:rPr>
                <a:t>5/17-5/19</a:t>
              </a:r>
              <a:endParaRPr lang="zh-CN" altLang="en-US" sz="3200" dirty="0">
                <a:latin typeface="Avenir Medium"/>
                <a:ea typeface="微软雅黑 Light" panose="020B0502040204020203" pitchFamily="34" charset="-122"/>
              </a:endParaRPr>
            </a:p>
          </p:txBody>
        </p:sp>
        <p:sp>
          <p:nvSpPr>
            <p:cNvPr id="58" name="文本框 57"/>
            <p:cNvSpPr txBox="1"/>
            <p:nvPr/>
          </p:nvSpPr>
          <p:spPr>
            <a:xfrm>
              <a:off x="4047214" y="4911138"/>
              <a:ext cx="1877437" cy="584775"/>
            </a:xfrm>
            <a:prstGeom prst="rect">
              <a:avLst/>
            </a:prstGeom>
            <a:noFill/>
          </p:spPr>
          <p:txBody>
            <a:bodyPr wrap="none" rtlCol="0">
              <a:spAutoFit/>
            </a:bodyPr>
            <a:lstStyle/>
            <a:p>
              <a:r>
                <a:rPr lang="en-US" altLang="zh-CN" sz="3200" dirty="0">
                  <a:latin typeface="Avenir Medium"/>
                  <a:ea typeface="微软雅黑 Light" panose="020B0502040204020203" pitchFamily="34" charset="-122"/>
                </a:rPr>
                <a:t>5/20-5/25</a:t>
              </a:r>
              <a:endParaRPr lang="zh-CN" altLang="en-US" sz="3200" dirty="0">
                <a:latin typeface="Avenir Medium"/>
                <a:ea typeface="微软雅黑 Light" panose="020B0502040204020203" pitchFamily="34" charset="-122"/>
              </a:endParaRPr>
            </a:p>
          </p:txBody>
        </p:sp>
        <p:sp>
          <p:nvSpPr>
            <p:cNvPr id="63" name="文本框 62"/>
            <p:cNvSpPr txBox="1"/>
            <p:nvPr/>
          </p:nvSpPr>
          <p:spPr>
            <a:xfrm>
              <a:off x="4047214" y="5526674"/>
              <a:ext cx="1877437" cy="584775"/>
            </a:xfrm>
            <a:prstGeom prst="rect">
              <a:avLst/>
            </a:prstGeom>
            <a:noFill/>
          </p:spPr>
          <p:txBody>
            <a:bodyPr wrap="none" rtlCol="0">
              <a:spAutoFit/>
            </a:bodyPr>
            <a:lstStyle/>
            <a:p>
              <a:r>
                <a:rPr lang="en-US" altLang="zh-CN" sz="3200" dirty="0">
                  <a:latin typeface="Avenir Medium"/>
                  <a:ea typeface="微软雅黑 Light" panose="020B0502040204020203" pitchFamily="34" charset="-122"/>
                </a:rPr>
                <a:t>5/26-5/28</a:t>
              </a:r>
              <a:endParaRPr lang="zh-CN" altLang="en-US" sz="3200" dirty="0">
                <a:latin typeface="Avenir Medium"/>
                <a:ea typeface="微软雅黑 Light" panose="020B0502040204020203" pitchFamily="34" charset="-122"/>
              </a:endParaRPr>
            </a:p>
          </p:txBody>
        </p:sp>
      </p:grpSp>
      <p:sp>
        <p:nvSpPr>
          <p:cNvPr id="68" name="文本框 67">
            <a:extLst>
              <a:ext uri="{FF2B5EF4-FFF2-40B4-BE49-F238E27FC236}">
                <a16:creationId xmlns:a16="http://schemas.microsoft.com/office/drawing/2014/main" id="{BB2B913D-47EA-411E-B0D1-46A6FDB60711}"/>
              </a:ext>
            </a:extLst>
          </p:cNvPr>
          <p:cNvSpPr txBox="1"/>
          <p:nvPr/>
        </p:nvSpPr>
        <p:spPr>
          <a:xfrm>
            <a:off x="4154100" y="1782119"/>
            <a:ext cx="5826284" cy="523220"/>
          </a:xfrm>
          <a:prstGeom prst="rect">
            <a:avLst/>
          </a:prstGeom>
          <a:noFill/>
        </p:spPr>
        <p:txBody>
          <a:bodyPr wrap="square" rtlCol="0">
            <a:spAutoFit/>
          </a:bodyPr>
          <a:lstStyle>
            <a:defPPr>
              <a:defRPr lang="zh-CN"/>
            </a:defPPr>
            <a:lvl1pPr>
              <a:defRPr sz="3200">
                <a:solidFill>
                  <a:schemeClr val="bg1"/>
                </a:solidFill>
                <a:latin typeface="微软雅黑 Light" panose="020B0502040204020203" pitchFamily="34" charset="-122"/>
                <a:ea typeface="微软雅黑 Light" panose="020B0502040204020203" pitchFamily="34" charset="-122"/>
              </a:defRPr>
            </a:lvl1pPr>
          </a:lstStyle>
          <a:p>
            <a:r>
              <a:rPr lang="en-US" altLang="zh-CN" sz="2800" dirty="0" err="1">
                <a:solidFill>
                  <a:schemeClr val="tx1"/>
                </a:solidFill>
                <a:latin typeface="Avenir Medium"/>
                <a:ea typeface="方正大标宋简体" panose="02010601030101010101" pitchFamily="2" charset="-122"/>
              </a:rPr>
              <a:t>visualization&amp;display</a:t>
            </a:r>
            <a:r>
              <a:rPr lang="en-US" altLang="zh-CN" sz="2800" dirty="0">
                <a:solidFill>
                  <a:schemeClr val="tx1"/>
                </a:solidFill>
                <a:latin typeface="Avenir Medium"/>
                <a:ea typeface="方正大标宋简体" panose="02010601030101010101" pitchFamily="2" charset="-122"/>
              </a:rPr>
              <a:t> as a report</a:t>
            </a:r>
            <a:endParaRPr lang="zh-CN" altLang="en-US" sz="2800" dirty="0">
              <a:solidFill>
                <a:schemeClr val="tx1"/>
              </a:solidFill>
              <a:latin typeface="Avenir Medium"/>
              <a:ea typeface="方正大标宋简体" panose="02010601030101010101" pitchFamily="2" charset="-122"/>
            </a:endParaRPr>
          </a:p>
        </p:txBody>
      </p:sp>
      <p:sp>
        <p:nvSpPr>
          <p:cNvPr id="69" name="文本框 68">
            <a:extLst>
              <a:ext uri="{FF2B5EF4-FFF2-40B4-BE49-F238E27FC236}">
                <a16:creationId xmlns:a16="http://schemas.microsoft.com/office/drawing/2014/main" id="{C209BF61-1784-4246-960E-967A099EAC74}"/>
              </a:ext>
            </a:extLst>
          </p:cNvPr>
          <p:cNvSpPr txBox="1"/>
          <p:nvPr/>
        </p:nvSpPr>
        <p:spPr>
          <a:xfrm>
            <a:off x="3952502" y="591389"/>
            <a:ext cx="5499562" cy="523220"/>
          </a:xfrm>
          <a:prstGeom prst="rect">
            <a:avLst/>
          </a:prstGeom>
          <a:noFill/>
        </p:spPr>
        <p:txBody>
          <a:bodyPr wrap="square" rtlCol="0">
            <a:spAutoFit/>
          </a:bodyPr>
          <a:lstStyle>
            <a:defPPr>
              <a:defRPr lang="zh-CN"/>
            </a:defPPr>
            <a:lvl1pPr>
              <a:defRPr sz="3200">
                <a:solidFill>
                  <a:schemeClr val="bg1"/>
                </a:solidFill>
                <a:latin typeface="微软雅黑 Light" panose="020B0502040204020203" pitchFamily="34" charset="-122"/>
                <a:ea typeface="微软雅黑 Light" panose="020B0502040204020203" pitchFamily="34" charset="-122"/>
              </a:defRPr>
            </a:lvl1pPr>
          </a:lstStyle>
          <a:p>
            <a:r>
              <a:rPr lang="en-US" altLang="zh-CN" sz="2800" dirty="0">
                <a:solidFill>
                  <a:schemeClr val="tx1"/>
                </a:solidFill>
                <a:latin typeface="Avenir Medium"/>
                <a:ea typeface="方正大标宋简体" panose="02010601030101010101" pitchFamily="2" charset="-122"/>
              </a:rPr>
              <a:t>Data analysis with python(finished)</a:t>
            </a:r>
            <a:endParaRPr lang="zh-CN" altLang="en-US" sz="2800" dirty="0">
              <a:solidFill>
                <a:schemeClr val="tx1"/>
              </a:solidFill>
              <a:latin typeface="Avenir Medium"/>
              <a:ea typeface="方正大标宋简体" panose="02010601030101010101" pitchFamily="2" charset="-122"/>
            </a:endParaRPr>
          </a:p>
        </p:txBody>
      </p:sp>
      <p:pic>
        <p:nvPicPr>
          <p:cNvPr id="2" name="图片 1">
            <a:extLst>
              <a:ext uri="{FF2B5EF4-FFF2-40B4-BE49-F238E27FC236}">
                <a16:creationId xmlns:a16="http://schemas.microsoft.com/office/drawing/2014/main" id="{87848282-EF84-4C22-ADC5-2C28E22CEE2A}"/>
              </a:ext>
            </a:extLst>
          </p:cNvPr>
          <p:cNvPicPr>
            <a:picLocks noChangeAspect="1"/>
          </p:cNvPicPr>
          <p:nvPr/>
        </p:nvPicPr>
        <p:blipFill>
          <a:blip r:embed="rId2"/>
          <a:stretch>
            <a:fillRect/>
          </a:stretch>
        </p:blipFill>
        <p:spPr>
          <a:xfrm>
            <a:off x="-7565" y="1834392"/>
            <a:ext cx="888376" cy="941893"/>
          </a:xfrm>
          <a:prstGeom prst="rect">
            <a:avLst/>
          </a:prstGeom>
        </p:spPr>
      </p:pic>
      <p:sp>
        <p:nvSpPr>
          <p:cNvPr id="15" name="文本框 14">
            <a:extLst>
              <a:ext uri="{FF2B5EF4-FFF2-40B4-BE49-F238E27FC236}">
                <a16:creationId xmlns:a16="http://schemas.microsoft.com/office/drawing/2014/main" id="{AC3E0D0E-3066-45F9-AA3C-7CF6C9FE3CDD}"/>
              </a:ext>
            </a:extLst>
          </p:cNvPr>
          <p:cNvSpPr txBox="1"/>
          <p:nvPr/>
        </p:nvSpPr>
        <p:spPr>
          <a:xfrm>
            <a:off x="1625718" y="-107523"/>
            <a:ext cx="1714528" cy="769441"/>
          </a:xfrm>
          <a:prstGeom prst="rect">
            <a:avLst/>
          </a:prstGeom>
          <a:noFill/>
        </p:spPr>
        <p:txBody>
          <a:bodyPr wrap="square" rtlCol="0">
            <a:spAutoFit/>
          </a:bodyPr>
          <a:lstStyle/>
          <a:p>
            <a:r>
              <a:rPr lang="en-US" altLang="zh-CN" sz="4400" dirty="0">
                <a:latin typeface="Avenir Medium" panose="02000503020000020003"/>
              </a:rPr>
              <a:t>Risk</a:t>
            </a:r>
            <a:endParaRPr lang="zh-CN" altLang="en-US" sz="4400" dirty="0">
              <a:latin typeface="Avenir Medium" panose="02000503020000020003"/>
            </a:endParaRPr>
          </a:p>
        </p:txBody>
      </p:sp>
      <p:sp>
        <p:nvSpPr>
          <p:cNvPr id="21" name="Rectangle 5">
            <a:extLst>
              <a:ext uri="{FF2B5EF4-FFF2-40B4-BE49-F238E27FC236}">
                <a16:creationId xmlns:a16="http://schemas.microsoft.com/office/drawing/2014/main" id="{F951DF83-B1D0-4884-965D-4527F3C89CEE}"/>
              </a:ext>
            </a:extLst>
          </p:cNvPr>
          <p:cNvSpPr>
            <a:spLocks noChangeArrowheads="1"/>
          </p:cNvSpPr>
          <p:nvPr/>
        </p:nvSpPr>
        <p:spPr bwMode="auto">
          <a:xfrm>
            <a:off x="162560" y="4532919"/>
            <a:ext cx="11866880" cy="233910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2800" u="none" strike="noStrike" cap="none" normalizeH="0" baseline="0" dirty="0">
                <a:ln>
                  <a:noFill/>
                </a:ln>
                <a:solidFill>
                  <a:srgbClr val="212121"/>
                </a:solidFill>
                <a:effectLst/>
                <a:latin typeface="Avenir Medium" panose="02000503020000020003" pitchFamily="2" charset="0"/>
                <a:ea typeface="inherit"/>
              </a:rPr>
              <a:t>1.</a:t>
            </a:r>
            <a:r>
              <a:rPr kumimoji="0" lang="zh-CN" altLang="en-US" sz="2800" u="none" strike="noStrike" cap="none" normalizeH="0" baseline="0" dirty="0">
                <a:ln>
                  <a:noFill/>
                </a:ln>
                <a:solidFill>
                  <a:srgbClr val="212121"/>
                </a:solidFill>
                <a:effectLst/>
                <a:latin typeface="Avenir Medium" panose="02000503020000020003" pitchFamily="2" charset="0"/>
                <a:ea typeface="inherit"/>
              </a:rPr>
              <a:t> </a:t>
            </a:r>
            <a:r>
              <a:rPr kumimoji="0" lang="zh-CN" altLang="zh-CN" sz="2800" u="none" strike="noStrike" cap="none" normalizeH="0" baseline="0" dirty="0">
                <a:ln>
                  <a:noFill/>
                </a:ln>
                <a:solidFill>
                  <a:srgbClr val="212121"/>
                </a:solidFill>
                <a:effectLst/>
                <a:latin typeface="Avenir Medium" panose="02000503020000020003" pitchFamily="2" charset="0"/>
                <a:ea typeface="inherit"/>
              </a:rPr>
              <a:t>Our project is divided into two parts</a:t>
            </a:r>
            <a:r>
              <a:rPr kumimoji="0" lang="en-US" altLang="zh-CN" sz="2800" u="none" strike="noStrike" cap="none" normalizeH="0" baseline="0" dirty="0">
                <a:ln>
                  <a:noFill/>
                </a:ln>
                <a:solidFill>
                  <a:srgbClr val="212121"/>
                </a:solidFill>
                <a:effectLst/>
                <a:latin typeface="Avenir Medium" panose="02000503020000020003" pitchFamily="2" charset="0"/>
                <a:ea typeface="inherit"/>
              </a:rPr>
              <a:t>,</a:t>
            </a:r>
            <a:r>
              <a:rPr kumimoji="0" lang="en-US" altLang="zh-CN" sz="2800" u="none" strike="noStrike" cap="none" normalizeH="0" dirty="0">
                <a:ln>
                  <a:noFill/>
                </a:ln>
                <a:solidFill>
                  <a:srgbClr val="212121"/>
                </a:solidFill>
                <a:effectLst/>
                <a:latin typeface="Avenir Medium" panose="02000503020000020003" pitchFamily="2" charset="0"/>
                <a:ea typeface="inherit"/>
              </a:rPr>
              <a:t> </a:t>
            </a:r>
            <a:r>
              <a:rPr kumimoji="0" lang="zh-CN" altLang="zh-CN" sz="2800" u="none" strike="noStrike" cap="none" normalizeH="0" baseline="0" dirty="0">
                <a:ln>
                  <a:noFill/>
                </a:ln>
                <a:solidFill>
                  <a:srgbClr val="212121"/>
                </a:solidFill>
                <a:effectLst/>
                <a:latin typeface="Avenir Medium" panose="02000503020000020003" pitchFamily="2" charset="0"/>
                <a:ea typeface="inherit"/>
              </a:rPr>
              <a:t>the back end design needs to be </a:t>
            </a:r>
            <a:r>
              <a:rPr kumimoji="0" lang="zh-CN" altLang="zh-CN" sz="2800" u="none" strike="noStrike" cap="none" normalizeH="0" baseline="0" dirty="0">
                <a:ln>
                  <a:noFill/>
                </a:ln>
                <a:solidFill>
                  <a:srgbClr val="FF0000"/>
                </a:solidFill>
                <a:effectLst/>
                <a:latin typeface="Avenir Medium" panose="02000503020000020003" pitchFamily="2" charset="0"/>
                <a:ea typeface="inherit"/>
              </a:rPr>
              <a:t>behind</a:t>
            </a:r>
            <a:r>
              <a:rPr kumimoji="0" lang="zh-CN" altLang="zh-CN" sz="2800" u="none" strike="noStrike" cap="none" normalizeH="0" baseline="0" dirty="0">
                <a:ln>
                  <a:noFill/>
                </a:ln>
                <a:solidFill>
                  <a:srgbClr val="212121"/>
                </a:solidFill>
                <a:effectLst/>
                <a:latin typeface="Avenir Medium" panose="02000503020000020003" pitchFamily="2" charset="0"/>
                <a:ea typeface="inherit"/>
              </a:rPr>
              <a:t> the front end,</a:t>
            </a:r>
            <a:r>
              <a:rPr kumimoji="0" lang="zh-CN" altLang="en-US" sz="2800" u="none" strike="noStrike" cap="none" normalizeH="0" baseline="0" dirty="0">
                <a:ln>
                  <a:noFill/>
                </a:ln>
                <a:solidFill>
                  <a:srgbClr val="212121"/>
                </a:solidFill>
                <a:effectLst/>
                <a:latin typeface="Avenir Medium" panose="02000503020000020003" pitchFamily="2" charset="0"/>
                <a:ea typeface="inherit"/>
              </a:rPr>
              <a:t> </a:t>
            </a:r>
            <a:r>
              <a:rPr kumimoji="0" lang="en-US" altLang="zh-CN" sz="2800" u="none" strike="noStrike" cap="none" normalizeH="0" baseline="0" dirty="0">
                <a:ln>
                  <a:noFill/>
                </a:ln>
                <a:solidFill>
                  <a:srgbClr val="212121"/>
                </a:solidFill>
                <a:effectLst/>
                <a:latin typeface="Avenir Medium" panose="02000503020000020003" pitchFamily="2" charset="0"/>
                <a:ea typeface="inherit"/>
              </a:rPr>
              <a:t>so</a:t>
            </a:r>
            <a:r>
              <a:rPr kumimoji="0" lang="zh-CN" altLang="zh-CN" sz="2800" u="none" strike="noStrike" cap="none" normalizeH="0" baseline="0" dirty="0">
                <a:ln>
                  <a:noFill/>
                </a:ln>
                <a:solidFill>
                  <a:srgbClr val="212121"/>
                </a:solidFill>
                <a:effectLst/>
                <a:latin typeface="Avenir Medium" panose="02000503020000020003" pitchFamily="2" charset="0"/>
                <a:ea typeface="inherit"/>
              </a:rPr>
              <a:t> the </a:t>
            </a:r>
            <a:r>
              <a:rPr kumimoji="0" lang="zh-CN" altLang="zh-CN" sz="2800" u="none" strike="noStrike" cap="none" normalizeH="0" baseline="0" dirty="0">
                <a:ln>
                  <a:noFill/>
                </a:ln>
                <a:solidFill>
                  <a:srgbClr val="FF0000"/>
                </a:solidFill>
                <a:effectLst/>
                <a:latin typeface="Avenir Medium" panose="02000503020000020003" pitchFamily="2" charset="0"/>
                <a:ea typeface="inherit"/>
              </a:rPr>
              <a:t>successful integration </a:t>
            </a:r>
            <a:r>
              <a:rPr kumimoji="0" lang="zh-CN" altLang="zh-CN" sz="2800" u="none" strike="noStrike" cap="none" normalizeH="0" baseline="0" dirty="0">
                <a:ln>
                  <a:noFill/>
                </a:ln>
                <a:solidFill>
                  <a:srgbClr val="212121"/>
                </a:solidFill>
                <a:effectLst/>
                <a:latin typeface="Avenir Medium" panose="02000503020000020003" pitchFamily="2" charset="0"/>
                <a:ea typeface="inherit"/>
              </a:rPr>
              <a:t>of the front and rear ends is also a challenge.</a:t>
            </a:r>
            <a:endParaRPr kumimoji="0" lang="en-US" altLang="zh-CN" sz="2800" u="none" strike="noStrike" cap="none" normalizeH="0" baseline="0" dirty="0">
              <a:ln>
                <a:noFill/>
              </a:ln>
              <a:solidFill>
                <a:srgbClr val="212121"/>
              </a:solidFill>
              <a:effectLst/>
              <a:latin typeface="Avenir Medium" panose="02000503020000020003" pitchFamily="2" charset="0"/>
              <a:ea typeface="inherit"/>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zh-CN" sz="2800" dirty="0">
                <a:solidFill>
                  <a:srgbClr val="212121"/>
                </a:solidFill>
                <a:latin typeface="Avenir Medium" panose="02000503020000020003" pitchFamily="2" charset="0"/>
              </a:rPr>
              <a:t>2.</a:t>
            </a:r>
            <a:r>
              <a:rPr lang="zh-CN" altLang="en-US" sz="2800" dirty="0">
                <a:solidFill>
                  <a:srgbClr val="212121"/>
                </a:solidFill>
                <a:latin typeface="Avenir Medium" panose="02000503020000020003" pitchFamily="2" charset="0"/>
              </a:rPr>
              <a:t> </a:t>
            </a:r>
            <a:r>
              <a:rPr lang="en-US" altLang="zh-CN" sz="2800" dirty="0">
                <a:solidFill>
                  <a:srgbClr val="212121"/>
                </a:solidFill>
                <a:latin typeface="Avenir Medium" panose="02000503020000020003" pitchFamily="2" charset="0"/>
              </a:rPr>
              <a:t>Our dataset has too much data and I should spend a lot of </a:t>
            </a:r>
            <a:r>
              <a:rPr lang="en-US" altLang="zh-CN" sz="2800" dirty="0">
                <a:solidFill>
                  <a:srgbClr val="FF0000"/>
                </a:solidFill>
                <a:latin typeface="Avenir Medium" panose="02000503020000020003" pitchFamily="2" charset="0"/>
              </a:rPr>
              <a:t>time</a:t>
            </a:r>
            <a:r>
              <a:rPr lang="en-US" altLang="zh-CN" sz="2800" dirty="0">
                <a:solidFill>
                  <a:srgbClr val="212121"/>
                </a:solidFill>
                <a:latin typeface="Avenir Medium" panose="02000503020000020003" pitchFamily="2" charset="0"/>
              </a:rPr>
              <a:t> on learning how to use python to visualize it.</a:t>
            </a: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200" b="0" i="0" u="none" strike="noStrike" cap="none" normalizeH="0" baseline="0" dirty="0">
                <a:ln>
                  <a:noFill/>
                </a:ln>
                <a:solidFill>
                  <a:schemeClr val="tx1"/>
                </a:solidFill>
                <a:effectLst/>
              </a:rPr>
              <a:t> </a:t>
            </a:r>
            <a:endParaRPr kumimoji="0" lang="zh-CN" altLang="zh-CN" sz="36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6889489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0 0 L -0.28919 0.00277 " pathEditMode="relative" ptsTypes="AA">
                                      <p:cBhvr>
                                        <p:cTn id="6" dur="2000" fill="hold"/>
                                        <p:tgtEl>
                                          <p:spTgt spid="8"/>
                                        </p:tgtEl>
                                        <p:attrNameLst>
                                          <p:attrName>ppt_x</p:attrName>
                                          <p:attrName>ppt_y</p:attrName>
                                        </p:attrNameLst>
                                      </p:cBhvr>
                                    </p:animMotion>
                                  </p:childTnLst>
                                </p:cTn>
                              </p:par>
                              <p:par>
                                <p:cTn id="7" presetID="0" presetClass="path" presetSubtype="0" accel="50000" decel="50000" fill="hold" nodeType="withEffect">
                                  <p:stCondLst>
                                    <p:cond delay="0"/>
                                  </p:stCondLst>
                                  <p:childTnLst>
                                    <p:animMotion origin="layout" path="M 0 0 L -0.28919 0.00277 " pathEditMode="relative" ptsTypes="AA">
                                      <p:cBhvr>
                                        <p:cTn id="8" dur="2000" fill="hold"/>
                                        <p:tgtEl>
                                          <p:spTgt spid="48"/>
                                        </p:tgtEl>
                                        <p:attrNameLst>
                                          <p:attrName>ppt_x</p:attrName>
                                          <p:attrName>ppt_y</p:attrName>
                                        </p:attrNameLst>
                                      </p:cBhvr>
                                    </p:animMotion>
                                  </p:childTnLst>
                                </p:cTn>
                              </p:par>
                              <p:par>
                                <p:cTn id="9" presetID="0" presetClass="path" presetSubtype="0" accel="50000" decel="50000" fill="hold" nodeType="withEffect">
                                  <p:stCondLst>
                                    <p:cond delay="0"/>
                                  </p:stCondLst>
                                  <p:childTnLst>
                                    <p:animMotion origin="layout" path="M 0 0 L -0.28919 0.00277 " pathEditMode="relative" ptsTypes="AA">
                                      <p:cBhvr>
                                        <p:cTn id="10" dur="2000" fill="hold"/>
                                        <p:tgtEl>
                                          <p:spTgt spid="11"/>
                                        </p:tgtEl>
                                        <p:attrNameLst>
                                          <p:attrName>ppt_x</p:attrName>
                                          <p:attrName>ppt_y</p:attrName>
                                        </p:attrNameLst>
                                      </p:cBhvr>
                                    </p:animMotion>
                                  </p:childTnLst>
                                </p:cTn>
                              </p:par>
                              <p:par>
                                <p:cTn id="11" presetID="0" presetClass="path" presetSubtype="0" accel="50000" decel="50000" fill="hold" nodeType="withEffect">
                                  <p:stCondLst>
                                    <p:cond delay="0"/>
                                  </p:stCondLst>
                                  <p:childTnLst>
                                    <p:animMotion origin="layout" path="M 0 0 L -0.28919 0.00277 " pathEditMode="relative" ptsTypes="AA">
                                      <p:cBhvr>
                                        <p:cTn id="12" dur="2000" fill="hold"/>
                                        <p:tgtEl>
                                          <p:spTgt spid="12"/>
                                        </p:tgtEl>
                                        <p:attrNameLst>
                                          <p:attrName>ppt_x</p:attrName>
                                          <p:attrName>ppt_y</p:attrName>
                                        </p:attrNameLst>
                                      </p:cBhvr>
                                    </p:animMotion>
                                  </p:childTnLst>
                                </p:cTn>
                              </p:par>
                              <p:par>
                                <p:cTn id="13" presetID="0" presetClass="path" presetSubtype="0" accel="50000" decel="50000" fill="hold" nodeType="withEffect">
                                  <p:stCondLst>
                                    <p:cond delay="0"/>
                                  </p:stCondLst>
                                  <p:childTnLst>
                                    <p:animMotion origin="layout" path="M 0 0 L -0.28919 0.00277 " pathEditMode="relative" ptsTypes="AA">
                                      <p:cBhvr>
                                        <p:cTn id="14" dur="2000" fill="hold"/>
                                        <p:tgtEl>
                                          <p:spTgt spid="13"/>
                                        </p:tgtEl>
                                        <p:attrNameLst>
                                          <p:attrName>ppt_x</p:attrName>
                                          <p:attrName>ppt_y</p:attrName>
                                        </p:attrNameLst>
                                      </p:cBhvr>
                                    </p:animMotion>
                                  </p:childTnLst>
                                </p:cTn>
                              </p:par>
                              <p:par>
                                <p:cTn id="15" presetID="0" presetClass="path" presetSubtype="0" accel="50000" decel="50000" fill="hold" nodeType="withEffect">
                                  <p:stCondLst>
                                    <p:cond delay="0"/>
                                  </p:stCondLst>
                                  <p:childTnLst>
                                    <p:animMotion origin="layout" path="M 0 0 L -0.28919 0.00277 " pathEditMode="relative" ptsTypes="AA">
                                      <p:cBhvr>
                                        <p:cTn id="16" dur="2000" fill="hold"/>
                                        <p:tgtEl>
                                          <p:spTgt spid="14"/>
                                        </p:tgtEl>
                                        <p:attrNameLst>
                                          <p:attrName>ppt_x</p:attrName>
                                          <p:attrName>ppt_y</p:attrName>
                                        </p:attrNameLst>
                                      </p:cBhvr>
                                    </p:animMotion>
                                  </p:childTnLst>
                                </p:cTn>
                              </p:par>
                              <p:par>
                                <p:cTn id="17" presetID="0" presetClass="path" presetSubtype="0" accel="50000" decel="50000" fill="hold" nodeType="withEffect">
                                  <p:stCondLst>
                                    <p:cond delay="0"/>
                                  </p:stCondLst>
                                  <p:childTnLst>
                                    <p:animMotion origin="layout" path="M 0 0 L -0.28919 0.00277 " pathEditMode="relative" ptsTypes="AA">
                                      <p:cBhvr>
                                        <p:cTn id="18" dur="2000" fill="hold"/>
                                        <p:tgtEl>
                                          <p:spTgt spid="10"/>
                                        </p:tgtEl>
                                        <p:attrNameLst>
                                          <p:attrName>ppt_x</p:attrName>
                                          <p:attrName>ppt_y</p:attrName>
                                        </p:attrNameLst>
                                      </p:cBhvr>
                                    </p:animMotion>
                                  </p:childTnLst>
                                </p:cTn>
                              </p:par>
                              <p:par>
                                <p:cTn id="19" presetID="0" presetClass="path" presetSubtype="0" accel="50000" decel="50000" fill="hold" grpId="0" nodeType="withEffect">
                                  <p:stCondLst>
                                    <p:cond delay="0"/>
                                  </p:stCondLst>
                                  <p:childTnLst>
                                    <p:animMotion origin="layout" path="M 0 0 L -0.28919 0.00277 " pathEditMode="relative" ptsTypes="AA">
                                      <p:cBhvr>
                                        <p:cTn id="20" dur="2000" fill="hold"/>
                                        <p:tgtEl>
                                          <p:spTgt spid="68"/>
                                        </p:tgtEl>
                                        <p:attrNameLst>
                                          <p:attrName>ppt_x</p:attrName>
                                          <p:attrName>ppt_y</p:attrName>
                                        </p:attrNameLst>
                                      </p:cBhvr>
                                    </p:animMotion>
                                  </p:childTnLst>
                                </p:cTn>
                              </p:par>
                              <p:par>
                                <p:cTn id="21" presetID="0" presetClass="path" presetSubtype="0" accel="50000" decel="50000" fill="hold" grpId="0" nodeType="withEffect">
                                  <p:stCondLst>
                                    <p:cond delay="0"/>
                                  </p:stCondLst>
                                  <p:childTnLst>
                                    <p:animMotion origin="layout" path="M 0 0 L -0.28919 0.00277 " pathEditMode="relative" ptsTypes="AA">
                                      <p:cBhvr>
                                        <p:cTn id="22" dur="2000" fill="hold"/>
                                        <p:tgtEl>
                                          <p:spTgt spid="69"/>
                                        </p:tgtEl>
                                        <p:attrNameLst>
                                          <p:attrName>ppt_x</p:attrName>
                                          <p:attrName>ppt_y</p:attrName>
                                        </p:attrNameLst>
                                      </p:cBhvr>
                                    </p:animMotion>
                                  </p:childTnLst>
                                </p:cTn>
                              </p:par>
                              <p:par>
                                <p:cTn id="23" presetID="0" presetClass="path" presetSubtype="0" accel="50000" decel="50000" fill="hold" nodeType="withEffect">
                                  <p:stCondLst>
                                    <p:cond delay="0"/>
                                  </p:stCondLst>
                                  <p:childTnLst>
                                    <p:animMotion origin="layout" path="M 0 0 L -0.28919 0.00277 " pathEditMode="relative" ptsTypes="AA">
                                      <p:cBhvr>
                                        <p:cTn id="24" dur="2000" fill="hold"/>
                                        <p:tgtEl>
                                          <p:spTgt spid="2"/>
                                        </p:tgtEl>
                                        <p:attrNameLst>
                                          <p:attrName>ppt_x</p:attrName>
                                          <p:attrName>ppt_y</p:attrName>
                                        </p:attrNameLst>
                                      </p:cBhvr>
                                    </p:animMotion>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68" grpId="0"/>
      <p:bldP spid="69" grpId="0"/>
      <p:bldP spid="21"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FA4DE524-E7ED-574C-90BB-CC391C49BDE0}"/>
              </a:ext>
            </a:extLst>
          </p:cNvPr>
          <p:cNvSpPr txBox="1"/>
          <p:nvPr/>
        </p:nvSpPr>
        <p:spPr>
          <a:xfrm>
            <a:off x="3412934" y="2644170"/>
            <a:ext cx="5366149" cy="1569660"/>
          </a:xfrm>
          <a:prstGeom prst="rect">
            <a:avLst/>
          </a:prstGeom>
          <a:noFill/>
        </p:spPr>
        <p:txBody>
          <a:bodyPr wrap="none" rtlCol="0">
            <a:spAutoFit/>
          </a:bodyPr>
          <a:lstStyle/>
          <a:p>
            <a:pPr algn="ctr"/>
            <a:r>
              <a:rPr kumimoji="1" lang="en-US" altLang="zh-CN" sz="4800" dirty="0">
                <a:latin typeface="Avenir Medium" panose="02000503020000020003" pitchFamily="2" charset="0"/>
              </a:rPr>
              <a:t>5</a:t>
            </a:r>
          </a:p>
          <a:p>
            <a:pPr algn="ctr"/>
            <a:r>
              <a:rPr kumimoji="1" lang="en-US" altLang="zh-CN" sz="4800" dirty="0">
                <a:latin typeface="Avenir Medium" panose="02000503020000020003" pitchFamily="2" charset="0"/>
              </a:rPr>
              <a:t>Risks</a:t>
            </a:r>
            <a:r>
              <a:rPr kumimoji="1" lang="zh-CN" altLang="en-US" sz="4800" dirty="0">
                <a:latin typeface="Avenir Medium" panose="02000503020000020003" pitchFamily="2" charset="0"/>
              </a:rPr>
              <a:t> </a:t>
            </a:r>
            <a:r>
              <a:rPr kumimoji="1" lang="en-US" altLang="zh-CN" sz="4800" dirty="0">
                <a:latin typeface="Avenir Medium" panose="02000503020000020003" pitchFamily="2" charset="0"/>
              </a:rPr>
              <a:t>&amp;</a:t>
            </a:r>
            <a:r>
              <a:rPr kumimoji="1" lang="zh-CN" altLang="en-US" sz="4800" dirty="0">
                <a:latin typeface="Avenir Medium" panose="02000503020000020003" pitchFamily="2" charset="0"/>
              </a:rPr>
              <a:t> </a:t>
            </a:r>
            <a:r>
              <a:rPr kumimoji="1" lang="en-US" altLang="zh-CN" sz="4800" dirty="0">
                <a:latin typeface="Avenir Medium" panose="02000503020000020003" pitchFamily="2" charset="0"/>
              </a:rPr>
              <a:t>Tasks</a:t>
            </a:r>
            <a:r>
              <a:rPr kumimoji="1" lang="zh-CN" altLang="en-US" sz="4800" dirty="0">
                <a:latin typeface="Avenir Medium" panose="02000503020000020003" pitchFamily="2" charset="0"/>
              </a:rPr>
              <a:t> </a:t>
            </a:r>
            <a:r>
              <a:rPr kumimoji="1" lang="en-US" altLang="zh-CN" sz="4800" dirty="0">
                <a:latin typeface="Avenir Medium" panose="02000503020000020003" pitchFamily="2" charset="0"/>
              </a:rPr>
              <a:t>Time</a:t>
            </a:r>
            <a:endParaRPr kumimoji="1" lang="zh-CN" altLang="en-US" sz="4800" dirty="0"/>
          </a:p>
        </p:txBody>
      </p:sp>
    </p:spTree>
    <p:extLst>
      <p:ext uri="{BB962C8B-B14F-4D97-AF65-F5344CB8AC3E}">
        <p14:creationId xmlns:p14="http://schemas.microsoft.com/office/powerpoint/2010/main" val="36097719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7FFFA1F4-61C9-DA47-B27A-701B56A987B1}"/>
              </a:ext>
            </a:extLst>
          </p:cNvPr>
          <p:cNvSpPr>
            <a:spLocks noGrp="1"/>
          </p:cNvSpPr>
          <p:nvPr>
            <p:ph type="title"/>
          </p:nvPr>
        </p:nvSpPr>
        <p:spPr>
          <a:xfrm>
            <a:off x="838200" y="365125"/>
            <a:ext cx="10515600" cy="1325563"/>
          </a:xfrm>
        </p:spPr>
        <p:txBody>
          <a:bodyPr/>
          <a:lstStyle/>
          <a:p>
            <a:r>
              <a:rPr kumimoji="1" lang="en-US" altLang="zh-CN" dirty="0">
                <a:latin typeface="Avenir Medium" panose="02000503020000020003" pitchFamily="2" charset="0"/>
              </a:rPr>
              <a:t>5.</a:t>
            </a:r>
            <a:r>
              <a:rPr kumimoji="1" lang="zh-CN" altLang="en-US" dirty="0">
                <a:latin typeface="Avenir Medium" panose="02000503020000020003" pitchFamily="2" charset="0"/>
              </a:rPr>
              <a:t> </a:t>
            </a:r>
            <a:r>
              <a:rPr kumimoji="1" lang="en-US" altLang="zh-CN" dirty="0">
                <a:latin typeface="Avenir Medium" panose="02000503020000020003" pitchFamily="2" charset="0"/>
              </a:rPr>
              <a:t>Risks</a:t>
            </a:r>
            <a:r>
              <a:rPr kumimoji="1" lang="zh-CN" altLang="en-US" dirty="0">
                <a:latin typeface="Avenir Medium" panose="02000503020000020003" pitchFamily="2" charset="0"/>
              </a:rPr>
              <a:t> </a:t>
            </a:r>
            <a:r>
              <a:rPr kumimoji="1" lang="en-US" altLang="zh-CN" dirty="0">
                <a:latin typeface="Avenir Medium" panose="02000503020000020003" pitchFamily="2" charset="0"/>
              </a:rPr>
              <a:t>&amp;</a:t>
            </a:r>
            <a:r>
              <a:rPr kumimoji="1" lang="zh-CN" altLang="en-US" dirty="0">
                <a:latin typeface="Avenir Medium" panose="02000503020000020003" pitchFamily="2" charset="0"/>
              </a:rPr>
              <a:t> </a:t>
            </a:r>
            <a:r>
              <a:rPr kumimoji="1" lang="en-US" altLang="zh-CN" dirty="0">
                <a:latin typeface="Avenir Medium" panose="02000503020000020003" pitchFamily="2" charset="0"/>
              </a:rPr>
              <a:t>Tasks</a:t>
            </a:r>
            <a:r>
              <a:rPr kumimoji="1" lang="zh-CN" altLang="en-US" dirty="0">
                <a:latin typeface="Avenir Medium" panose="02000503020000020003" pitchFamily="2" charset="0"/>
              </a:rPr>
              <a:t> </a:t>
            </a:r>
            <a:r>
              <a:rPr kumimoji="1" lang="en-US" altLang="zh-CN" dirty="0">
                <a:latin typeface="Avenir Medium" panose="02000503020000020003" pitchFamily="2" charset="0"/>
              </a:rPr>
              <a:t>Time</a:t>
            </a:r>
            <a:endParaRPr kumimoji="1" lang="zh-CN" altLang="en-US" dirty="0"/>
          </a:p>
        </p:txBody>
      </p:sp>
      <p:sp>
        <p:nvSpPr>
          <p:cNvPr id="5" name="文本框 4">
            <a:extLst>
              <a:ext uri="{FF2B5EF4-FFF2-40B4-BE49-F238E27FC236}">
                <a16:creationId xmlns:a16="http://schemas.microsoft.com/office/drawing/2014/main" id="{7FBBA612-D31E-A64E-92F5-AC229AA68DFE}"/>
              </a:ext>
            </a:extLst>
          </p:cNvPr>
          <p:cNvSpPr txBox="1"/>
          <p:nvPr/>
        </p:nvSpPr>
        <p:spPr>
          <a:xfrm>
            <a:off x="838200" y="1414130"/>
            <a:ext cx="11272284" cy="9694962"/>
          </a:xfrm>
          <a:prstGeom prst="rect">
            <a:avLst/>
          </a:prstGeom>
          <a:noFill/>
        </p:spPr>
        <p:txBody>
          <a:bodyPr wrap="square" rtlCol="0">
            <a:spAutoFit/>
          </a:bodyPr>
          <a:lstStyle/>
          <a:p>
            <a:r>
              <a:rPr kumimoji="1" lang="en-US" altLang="zh-CN" sz="3600" dirty="0">
                <a:latin typeface="Avenir Medium" panose="02000503020000020003" pitchFamily="2" charset="0"/>
              </a:rPr>
              <a:t>Risks</a:t>
            </a:r>
            <a:r>
              <a:rPr kumimoji="1" lang="zh-CN" altLang="en-US" sz="3600" dirty="0">
                <a:latin typeface="Avenir Medium" panose="02000503020000020003" pitchFamily="2" charset="0"/>
              </a:rPr>
              <a:t> </a:t>
            </a:r>
            <a:r>
              <a:rPr kumimoji="1" lang="en-US" altLang="zh-CN" sz="3600" dirty="0">
                <a:latin typeface="Avenir Medium" panose="02000503020000020003" pitchFamily="2" charset="0"/>
              </a:rPr>
              <a:t>:</a:t>
            </a:r>
          </a:p>
          <a:p>
            <a:pPr marL="571500" indent="-571500">
              <a:buFont typeface="Arial" panose="020B0604020202020204" pitchFamily="34" charset="0"/>
              <a:buChar char="•"/>
            </a:pPr>
            <a:r>
              <a:rPr kumimoji="1" lang="en" altLang="zh-CN" sz="2800" dirty="0">
                <a:latin typeface="Avenir Medium" panose="02000503020000020003" pitchFamily="2" charset="0"/>
              </a:rPr>
              <a:t>With Django we can get APIs for passing data, but our members are learning </a:t>
            </a:r>
            <a:r>
              <a:rPr kumimoji="1" lang="en" altLang="zh-CN" sz="2800" dirty="0">
                <a:solidFill>
                  <a:srgbClr val="FF0000"/>
                </a:solidFill>
                <a:latin typeface="Avenir Medium" panose="02000503020000020003" pitchFamily="2" charset="0"/>
              </a:rPr>
              <a:t>how to use the RESTFUL format API in React</a:t>
            </a:r>
            <a:r>
              <a:rPr kumimoji="1" lang="en" altLang="zh-CN" sz="2800" dirty="0">
                <a:latin typeface="Avenir Medium" panose="02000503020000020003" pitchFamily="2" charset="0"/>
              </a:rPr>
              <a:t>.</a:t>
            </a:r>
          </a:p>
          <a:p>
            <a:pPr marL="571500" indent="-571500">
              <a:buFont typeface="Arial" panose="020B0604020202020204" pitchFamily="34" charset="0"/>
              <a:buChar char="•"/>
            </a:pPr>
            <a:r>
              <a:rPr kumimoji="1" lang="en" altLang="zh-CN" sz="2800" dirty="0">
                <a:latin typeface="Avenir Medium" panose="02000503020000020003" pitchFamily="2" charset="0"/>
              </a:rPr>
              <a:t>If we need to </a:t>
            </a:r>
            <a:r>
              <a:rPr kumimoji="1" lang="en" altLang="zh-CN" sz="2800" dirty="0">
                <a:solidFill>
                  <a:srgbClr val="FF0000"/>
                </a:solidFill>
                <a:latin typeface="Avenir Medium" panose="02000503020000020003" pitchFamily="2" charset="0"/>
              </a:rPr>
              <a:t>personalize</a:t>
            </a:r>
            <a:r>
              <a:rPr kumimoji="1" lang="en" altLang="zh-CN" sz="2800" dirty="0">
                <a:latin typeface="Avenir Medium" panose="02000503020000020003" pitchFamily="2" charset="0"/>
              </a:rPr>
              <a:t> </a:t>
            </a:r>
            <a:r>
              <a:rPr kumimoji="1" lang="en" altLang="zh-CN" sz="2800" dirty="0">
                <a:solidFill>
                  <a:srgbClr val="FF0000"/>
                </a:solidFill>
                <a:latin typeface="Avenir Medium" panose="02000503020000020003" pitchFamily="2" charset="0"/>
              </a:rPr>
              <a:t>the user</a:t>
            </a:r>
            <a:r>
              <a:rPr kumimoji="1" lang="en" altLang="zh-CN" sz="2800" dirty="0">
                <a:latin typeface="Avenir Medium" panose="02000503020000020003" pitchFamily="2" charset="0"/>
              </a:rPr>
              <a:t>, it means building a user </a:t>
            </a:r>
            <a:r>
              <a:rPr kumimoji="1" lang="en" altLang="zh-CN" sz="2800" dirty="0">
                <a:solidFill>
                  <a:srgbClr val="FF0000"/>
                </a:solidFill>
                <a:latin typeface="Avenir Medium" panose="02000503020000020003" pitchFamily="2" charset="0"/>
              </a:rPr>
              <a:t>database</a:t>
            </a:r>
            <a:r>
              <a:rPr kumimoji="1" lang="en" altLang="zh-CN" sz="2800" dirty="0">
                <a:latin typeface="Avenir Medium" panose="02000503020000020003" pitchFamily="2" charset="0"/>
              </a:rPr>
              <a:t>. The interaction between the database and the application, as well as the design of the database, is a problem that needs to be faced.</a:t>
            </a:r>
          </a:p>
          <a:p>
            <a:pPr marL="571500" indent="-571500">
              <a:buFont typeface="Arial" panose="020B0604020202020204" pitchFamily="34" charset="0"/>
              <a:buChar char="•"/>
            </a:pPr>
            <a:r>
              <a:rPr kumimoji="1" lang="en" altLang="zh-CN" sz="2800" dirty="0">
                <a:latin typeface="Avenir Medium" panose="02000503020000020003" pitchFamily="2" charset="0"/>
              </a:rPr>
              <a:t>We try to use </a:t>
            </a:r>
            <a:r>
              <a:rPr kumimoji="1" lang="en" altLang="zh-CN" sz="2800" dirty="0">
                <a:solidFill>
                  <a:srgbClr val="FF0000"/>
                </a:solidFill>
                <a:latin typeface="Avenir Medium" panose="02000503020000020003" pitchFamily="2" charset="0"/>
              </a:rPr>
              <a:t>more than one way</a:t>
            </a:r>
            <a:r>
              <a:rPr kumimoji="1" lang="en" altLang="zh-CN" sz="2800" dirty="0">
                <a:latin typeface="Avenir Medium" panose="02000503020000020003" pitchFamily="2" charset="0"/>
              </a:rPr>
              <a:t> to get our predictions and recommendations. After completing the traditional machine learning method, we may try to use neural networks to get the results and compare the advantages and disadvantages of different methods.</a:t>
            </a:r>
          </a:p>
          <a:p>
            <a:pPr marL="571500" indent="-571500">
              <a:buFont typeface="Arial" panose="020B0604020202020204" pitchFamily="34" charset="0"/>
              <a:buChar char="•"/>
            </a:pPr>
            <a:endParaRPr kumimoji="1" lang="en-US" altLang="zh-CN" sz="2800" dirty="0">
              <a:latin typeface="Avenir Medium" panose="02000503020000020003" pitchFamily="2" charset="0"/>
            </a:endParaRPr>
          </a:p>
          <a:p>
            <a:endParaRPr kumimoji="1" lang="en-US" altLang="zh-CN" dirty="0"/>
          </a:p>
          <a:p>
            <a:endParaRPr kumimoji="1" lang="en-US" altLang="zh-CN" dirty="0"/>
          </a:p>
          <a:p>
            <a:endParaRPr kumimoji="1" lang="en-US" altLang="zh-CN" dirty="0"/>
          </a:p>
          <a:p>
            <a:endParaRPr kumimoji="1" lang="en-US" altLang="zh-CN" dirty="0"/>
          </a:p>
          <a:p>
            <a:endParaRPr kumimoji="1" lang="en-US" altLang="zh-CN" dirty="0"/>
          </a:p>
          <a:p>
            <a:endParaRPr kumimoji="1" lang="en-US" altLang="zh-CN" dirty="0"/>
          </a:p>
          <a:p>
            <a:endParaRPr kumimoji="1" lang="en-US" altLang="zh-CN" dirty="0"/>
          </a:p>
          <a:p>
            <a:endParaRPr kumimoji="1" lang="en-US" altLang="zh-CN" dirty="0"/>
          </a:p>
          <a:p>
            <a:endParaRPr kumimoji="1" lang="en-US" altLang="zh-CN" dirty="0"/>
          </a:p>
          <a:p>
            <a:endParaRPr kumimoji="1" lang="en-US" altLang="zh-CN" dirty="0"/>
          </a:p>
          <a:p>
            <a:endParaRPr kumimoji="1" lang="en-US" altLang="zh-CN" dirty="0"/>
          </a:p>
          <a:p>
            <a:endParaRPr kumimoji="1" lang="en-US" altLang="zh-CN" dirty="0"/>
          </a:p>
          <a:p>
            <a:endParaRPr kumimoji="1" lang="en-US" altLang="zh-CN" dirty="0"/>
          </a:p>
          <a:p>
            <a:endParaRPr kumimoji="1" lang="zh-CN" altLang="en-US" dirty="0"/>
          </a:p>
        </p:txBody>
      </p:sp>
    </p:spTree>
    <p:extLst>
      <p:ext uri="{BB962C8B-B14F-4D97-AF65-F5344CB8AC3E}">
        <p14:creationId xmlns:p14="http://schemas.microsoft.com/office/powerpoint/2010/main" val="15724234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BFA20FF2-CF77-4C4D-898D-52C1550EDDCF}"/>
              </a:ext>
            </a:extLst>
          </p:cNvPr>
          <p:cNvSpPr>
            <a:spLocks noGrp="1"/>
          </p:cNvSpPr>
          <p:nvPr>
            <p:ph type="title"/>
          </p:nvPr>
        </p:nvSpPr>
        <p:spPr>
          <a:xfrm>
            <a:off x="838200" y="365125"/>
            <a:ext cx="10515600" cy="1325563"/>
          </a:xfrm>
        </p:spPr>
        <p:txBody>
          <a:bodyPr/>
          <a:lstStyle/>
          <a:p>
            <a:r>
              <a:rPr kumimoji="1" lang="en-US" altLang="zh-CN" dirty="0">
                <a:latin typeface="Avenir Medium" panose="02000503020000020003" pitchFamily="2" charset="0"/>
              </a:rPr>
              <a:t>5.</a:t>
            </a:r>
            <a:r>
              <a:rPr kumimoji="1" lang="zh-CN" altLang="en-US" dirty="0">
                <a:latin typeface="Avenir Medium" panose="02000503020000020003" pitchFamily="2" charset="0"/>
              </a:rPr>
              <a:t> </a:t>
            </a:r>
            <a:r>
              <a:rPr kumimoji="1" lang="en-US" altLang="zh-CN" dirty="0">
                <a:latin typeface="Avenir Medium" panose="02000503020000020003" pitchFamily="2" charset="0"/>
              </a:rPr>
              <a:t>Risks</a:t>
            </a:r>
            <a:r>
              <a:rPr kumimoji="1" lang="zh-CN" altLang="en-US" dirty="0">
                <a:latin typeface="Avenir Medium" panose="02000503020000020003" pitchFamily="2" charset="0"/>
              </a:rPr>
              <a:t> </a:t>
            </a:r>
            <a:r>
              <a:rPr kumimoji="1" lang="en-US" altLang="zh-CN" dirty="0">
                <a:latin typeface="Avenir Medium" panose="02000503020000020003" pitchFamily="2" charset="0"/>
              </a:rPr>
              <a:t>&amp;</a:t>
            </a:r>
            <a:r>
              <a:rPr kumimoji="1" lang="zh-CN" altLang="en-US" dirty="0">
                <a:latin typeface="Avenir Medium" panose="02000503020000020003" pitchFamily="2" charset="0"/>
              </a:rPr>
              <a:t> </a:t>
            </a:r>
            <a:r>
              <a:rPr kumimoji="1" lang="en-US" altLang="zh-CN" dirty="0">
                <a:latin typeface="Avenir Medium" panose="02000503020000020003" pitchFamily="2" charset="0"/>
              </a:rPr>
              <a:t>Tasks</a:t>
            </a:r>
            <a:r>
              <a:rPr kumimoji="1" lang="zh-CN" altLang="en-US" dirty="0">
                <a:latin typeface="Avenir Medium" panose="02000503020000020003" pitchFamily="2" charset="0"/>
              </a:rPr>
              <a:t> </a:t>
            </a:r>
            <a:r>
              <a:rPr kumimoji="1" lang="en-US" altLang="zh-CN" dirty="0">
                <a:latin typeface="Avenir Medium" panose="02000503020000020003" pitchFamily="2" charset="0"/>
              </a:rPr>
              <a:t>Time</a:t>
            </a:r>
            <a:endParaRPr kumimoji="1" lang="zh-CN" altLang="en-US" dirty="0"/>
          </a:p>
        </p:txBody>
      </p:sp>
      <p:pic>
        <p:nvPicPr>
          <p:cNvPr id="5" name="图片 4">
            <a:extLst>
              <a:ext uri="{FF2B5EF4-FFF2-40B4-BE49-F238E27FC236}">
                <a16:creationId xmlns:a16="http://schemas.microsoft.com/office/drawing/2014/main" id="{BCF28423-D909-E547-AD89-FB0A02949A65}"/>
              </a:ext>
            </a:extLst>
          </p:cNvPr>
          <p:cNvPicPr>
            <a:picLocks noChangeAspect="1"/>
          </p:cNvPicPr>
          <p:nvPr/>
        </p:nvPicPr>
        <p:blipFill>
          <a:blip r:embed="rId2"/>
          <a:stretch>
            <a:fillRect/>
          </a:stretch>
        </p:blipFill>
        <p:spPr>
          <a:xfrm>
            <a:off x="831850" y="1295400"/>
            <a:ext cx="10528300" cy="5562600"/>
          </a:xfrm>
          <a:prstGeom prst="rect">
            <a:avLst/>
          </a:prstGeom>
        </p:spPr>
      </p:pic>
    </p:spTree>
    <p:extLst>
      <p:ext uri="{BB962C8B-B14F-4D97-AF65-F5344CB8AC3E}">
        <p14:creationId xmlns:p14="http://schemas.microsoft.com/office/powerpoint/2010/main" val="194753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BF4CA842-EC72-A54B-B6E8-94A9D13CA7E1}"/>
              </a:ext>
            </a:extLst>
          </p:cNvPr>
          <p:cNvSpPr>
            <a:spLocks noGrp="1"/>
          </p:cNvSpPr>
          <p:nvPr>
            <p:ph type="title"/>
          </p:nvPr>
        </p:nvSpPr>
        <p:spPr>
          <a:xfrm>
            <a:off x="838200" y="365125"/>
            <a:ext cx="10515600" cy="1325563"/>
          </a:xfrm>
        </p:spPr>
        <p:txBody>
          <a:bodyPr/>
          <a:lstStyle/>
          <a:p>
            <a:r>
              <a:rPr kumimoji="1" lang="en-US" altLang="zh-CN" dirty="0">
                <a:latin typeface="Avenir Medium" panose="02000503020000020003" pitchFamily="2" charset="0"/>
              </a:rPr>
              <a:t>5.</a:t>
            </a:r>
            <a:r>
              <a:rPr kumimoji="1" lang="zh-CN" altLang="en-US" dirty="0">
                <a:latin typeface="Avenir Medium" panose="02000503020000020003" pitchFamily="2" charset="0"/>
              </a:rPr>
              <a:t> </a:t>
            </a:r>
            <a:r>
              <a:rPr kumimoji="1" lang="en-US" altLang="zh-CN" dirty="0">
                <a:latin typeface="Avenir Medium" panose="02000503020000020003" pitchFamily="2" charset="0"/>
              </a:rPr>
              <a:t>Risks</a:t>
            </a:r>
            <a:r>
              <a:rPr kumimoji="1" lang="zh-CN" altLang="en-US" dirty="0">
                <a:latin typeface="Avenir Medium" panose="02000503020000020003" pitchFamily="2" charset="0"/>
              </a:rPr>
              <a:t> </a:t>
            </a:r>
            <a:r>
              <a:rPr kumimoji="1" lang="en-US" altLang="zh-CN" dirty="0">
                <a:latin typeface="Avenir Medium" panose="02000503020000020003" pitchFamily="2" charset="0"/>
              </a:rPr>
              <a:t>&amp;</a:t>
            </a:r>
            <a:r>
              <a:rPr kumimoji="1" lang="zh-CN" altLang="en-US" dirty="0">
                <a:latin typeface="Avenir Medium" panose="02000503020000020003" pitchFamily="2" charset="0"/>
              </a:rPr>
              <a:t> </a:t>
            </a:r>
            <a:r>
              <a:rPr kumimoji="1" lang="en-US" altLang="zh-CN" dirty="0">
                <a:latin typeface="Avenir Medium" panose="02000503020000020003" pitchFamily="2" charset="0"/>
              </a:rPr>
              <a:t>Tasks</a:t>
            </a:r>
            <a:r>
              <a:rPr kumimoji="1" lang="zh-CN" altLang="en-US" dirty="0">
                <a:latin typeface="Avenir Medium" panose="02000503020000020003" pitchFamily="2" charset="0"/>
              </a:rPr>
              <a:t> </a:t>
            </a:r>
            <a:r>
              <a:rPr kumimoji="1" lang="en-US" altLang="zh-CN" dirty="0">
                <a:latin typeface="Avenir Medium" panose="02000503020000020003" pitchFamily="2" charset="0"/>
              </a:rPr>
              <a:t>Time</a:t>
            </a:r>
            <a:endParaRPr kumimoji="1" lang="zh-CN" altLang="en-US" dirty="0"/>
          </a:p>
        </p:txBody>
      </p:sp>
      <p:pic>
        <p:nvPicPr>
          <p:cNvPr id="5" name="图片 4">
            <a:extLst>
              <a:ext uri="{FF2B5EF4-FFF2-40B4-BE49-F238E27FC236}">
                <a16:creationId xmlns:a16="http://schemas.microsoft.com/office/drawing/2014/main" id="{83824CC8-7318-714B-A087-EC50E69EFA97}"/>
              </a:ext>
            </a:extLst>
          </p:cNvPr>
          <p:cNvPicPr>
            <a:picLocks noChangeAspect="1"/>
          </p:cNvPicPr>
          <p:nvPr/>
        </p:nvPicPr>
        <p:blipFill>
          <a:blip r:embed="rId2"/>
          <a:stretch>
            <a:fillRect/>
          </a:stretch>
        </p:blipFill>
        <p:spPr>
          <a:xfrm>
            <a:off x="1767072" y="1352731"/>
            <a:ext cx="8657856" cy="5342531"/>
          </a:xfrm>
          <a:prstGeom prst="rect">
            <a:avLst/>
          </a:prstGeom>
        </p:spPr>
      </p:pic>
    </p:spTree>
    <p:extLst>
      <p:ext uri="{BB962C8B-B14F-4D97-AF65-F5344CB8AC3E}">
        <p14:creationId xmlns:p14="http://schemas.microsoft.com/office/powerpoint/2010/main" val="13133407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3930702F-47E1-854E-96B2-D7FC22A95C8B}"/>
              </a:ext>
            </a:extLst>
          </p:cNvPr>
          <p:cNvSpPr>
            <a:spLocks noGrp="1"/>
          </p:cNvSpPr>
          <p:nvPr>
            <p:ph type="title"/>
          </p:nvPr>
        </p:nvSpPr>
        <p:spPr>
          <a:xfrm>
            <a:off x="838200" y="365125"/>
            <a:ext cx="10515600" cy="1325563"/>
          </a:xfrm>
        </p:spPr>
        <p:txBody>
          <a:bodyPr/>
          <a:lstStyle/>
          <a:p>
            <a:r>
              <a:rPr kumimoji="1" lang="en-US" altLang="zh-CN" dirty="0">
                <a:latin typeface="Avenir Medium" panose="02000503020000020003" pitchFamily="2" charset="0"/>
              </a:rPr>
              <a:t>5.</a:t>
            </a:r>
            <a:r>
              <a:rPr kumimoji="1" lang="zh-CN" altLang="en-US" dirty="0">
                <a:latin typeface="Avenir Medium" panose="02000503020000020003" pitchFamily="2" charset="0"/>
              </a:rPr>
              <a:t> </a:t>
            </a:r>
            <a:r>
              <a:rPr kumimoji="1" lang="en-US" altLang="zh-CN" dirty="0">
                <a:latin typeface="Avenir Medium" panose="02000503020000020003" pitchFamily="2" charset="0"/>
              </a:rPr>
              <a:t>Risks</a:t>
            </a:r>
            <a:r>
              <a:rPr kumimoji="1" lang="zh-CN" altLang="en-US" dirty="0">
                <a:latin typeface="Avenir Medium" panose="02000503020000020003" pitchFamily="2" charset="0"/>
              </a:rPr>
              <a:t> </a:t>
            </a:r>
            <a:r>
              <a:rPr kumimoji="1" lang="en-US" altLang="zh-CN" dirty="0">
                <a:latin typeface="Avenir Medium" panose="02000503020000020003" pitchFamily="2" charset="0"/>
              </a:rPr>
              <a:t>&amp;</a:t>
            </a:r>
            <a:r>
              <a:rPr kumimoji="1" lang="zh-CN" altLang="en-US" dirty="0">
                <a:latin typeface="Avenir Medium" panose="02000503020000020003" pitchFamily="2" charset="0"/>
              </a:rPr>
              <a:t> </a:t>
            </a:r>
            <a:r>
              <a:rPr kumimoji="1" lang="en-US" altLang="zh-CN" dirty="0">
                <a:latin typeface="Avenir Medium" panose="02000503020000020003" pitchFamily="2" charset="0"/>
              </a:rPr>
              <a:t>Tasks</a:t>
            </a:r>
            <a:r>
              <a:rPr kumimoji="1" lang="zh-CN" altLang="en-US" dirty="0">
                <a:latin typeface="Avenir Medium" panose="02000503020000020003" pitchFamily="2" charset="0"/>
              </a:rPr>
              <a:t> </a:t>
            </a:r>
            <a:r>
              <a:rPr kumimoji="1" lang="en-US" altLang="zh-CN" dirty="0">
                <a:latin typeface="Avenir Medium" panose="02000503020000020003" pitchFamily="2" charset="0"/>
              </a:rPr>
              <a:t>Time</a:t>
            </a:r>
            <a:endParaRPr kumimoji="1" lang="zh-CN" altLang="en-US" dirty="0"/>
          </a:p>
        </p:txBody>
      </p:sp>
      <p:pic>
        <p:nvPicPr>
          <p:cNvPr id="6" name="图片 5">
            <a:extLst>
              <a:ext uri="{FF2B5EF4-FFF2-40B4-BE49-F238E27FC236}">
                <a16:creationId xmlns:a16="http://schemas.microsoft.com/office/drawing/2014/main" id="{EDD06EA1-A0B3-5F41-A38C-B7AB296645BD}"/>
              </a:ext>
            </a:extLst>
          </p:cNvPr>
          <p:cNvPicPr>
            <a:picLocks noChangeAspect="1"/>
          </p:cNvPicPr>
          <p:nvPr/>
        </p:nvPicPr>
        <p:blipFill>
          <a:blip r:embed="rId2"/>
          <a:stretch>
            <a:fillRect/>
          </a:stretch>
        </p:blipFill>
        <p:spPr>
          <a:xfrm>
            <a:off x="1859738" y="1443962"/>
            <a:ext cx="8472524" cy="5291467"/>
          </a:xfrm>
          <a:prstGeom prst="rect">
            <a:avLst/>
          </a:prstGeom>
        </p:spPr>
      </p:pic>
    </p:spTree>
    <p:extLst>
      <p:ext uri="{BB962C8B-B14F-4D97-AF65-F5344CB8AC3E}">
        <p14:creationId xmlns:p14="http://schemas.microsoft.com/office/powerpoint/2010/main" val="18414857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B3A5E2-2F87-D74C-8EDD-72C3649C403D}"/>
              </a:ext>
            </a:extLst>
          </p:cNvPr>
          <p:cNvSpPr>
            <a:spLocks noGrp="1"/>
          </p:cNvSpPr>
          <p:nvPr>
            <p:ph type="title"/>
          </p:nvPr>
        </p:nvSpPr>
        <p:spPr>
          <a:xfrm>
            <a:off x="838200" y="2766218"/>
            <a:ext cx="10515600" cy="1325563"/>
          </a:xfrm>
        </p:spPr>
        <p:txBody>
          <a:bodyPr>
            <a:normAutofit/>
          </a:bodyPr>
          <a:lstStyle/>
          <a:p>
            <a:pPr algn="ctr"/>
            <a:r>
              <a:rPr kumimoji="1" lang="en-US" altLang="zh-CN" sz="6600" b="1" dirty="0">
                <a:latin typeface="Avenir Heavy" panose="02000503020000020003" pitchFamily="2" charset="0"/>
              </a:rPr>
              <a:t>Thank</a:t>
            </a:r>
            <a:r>
              <a:rPr kumimoji="1" lang="zh-CN" altLang="en-US" sz="6600" b="1" dirty="0">
                <a:latin typeface="Avenir Heavy" panose="02000503020000020003" pitchFamily="2" charset="0"/>
              </a:rPr>
              <a:t> </a:t>
            </a:r>
            <a:r>
              <a:rPr kumimoji="1" lang="en-US" altLang="zh-CN" sz="6600" b="1" dirty="0">
                <a:latin typeface="Avenir Heavy" panose="02000503020000020003" pitchFamily="2" charset="0"/>
              </a:rPr>
              <a:t>you</a:t>
            </a:r>
            <a:endParaRPr kumimoji="1" lang="zh-CN" altLang="en-US" sz="6600" b="1" dirty="0">
              <a:latin typeface="Avenir Heavy" panose="02000503020000020003" pitchFamily="2" charset="0"/>
            </a:endParaRPr>
          </a:p>
        </p:txBody>
      </p:sp>
    </p:spTree>
    <p:extLst>
      <p:ext uri="{BB962C8B-B14F-4D97-AF65-F5344CB8AC3E}">
        <p14:creationId xmlns:p14="http://schemas.microsoft.com/office/powerpoint/2010/main" val="28662052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5BE2A553-D29A-7845-86DD-C88C70430907}"/>
              </a:ext>
            </a:extLst>
          </p:cNvPr>
          <p:cNvSpPr txBox="1"/>
          <p:nvPr/>
        </p:nvSpPr>
        <p:spPr>
          <a:xfrm>
            <a:off x="3020350" y="2644170"/>
            <a:ext cx="6151299" cy="1569660"/>
          </a:xfrm>
          <a:prstGeom prst="rect">
            <a:avLst/>
          </a:prstGeom>
          <a:noFill/>
        </p:spPr>
        <p:txBody>
          <a:bodyPr wrap="none" rtlCol="0">
            <a:spAutoFit/>
          </a:bodyPr>
          <a:lstStyle/>
          <a:p>
            <a:pPr algn="ctr"/>
            <a:r>
              <a:rPr kumimoji="1" lang="en-US" altLang="zh-CN" sz="4800" dirty="0">
                <a:latin typeface="Avenir Medium" panose="02000503020000020003" pitchFamily="2" charset="0"/>
              </a:rPr>
              <a:t>1</a:t>
            </a:r>
          </a:p>
          <a:p>
            <a:pPr algn="ctr"/>
            <a:r>
              <a:rPr kumimoji="1" lang="en-US" altLang="zh-CN" sz="4800" dirty="0">
                <a:latin typeface="Avenir Medium" panose="02000503020000020003" pitchFamily="2" charset="0"/>
              </a:rPr>
              <a:t>Detailed</a:t>
            </a:r>
            <a:r>
              <a:rPr kumimoji="1" lang="zh-CN" altLang="en-US" sz="4800" dirty="0">
                <a:latin typeface="Avenir Medium" panose="02000503020000020003" pitchFamily="2" charset="0"/>
              </a:rPr>
              <a:t> </a:t>
            </a:r>
            <a:r>
              <a:rPr kumimoji="1" lang="en-US" altLang="zh-CN" sz="4800" dirty="0">
                <a:latin typeface="Avenir Medium" panose="02000503020000020003" pitchFamily="2" charset="0"/>
              </a:rPr>
              <a:t>Architecture</a:t>
            </a:r>
            <a:endParaRPr kumimoji="1" lang="zh-CN" altLang="en-US" sz="4800" dirty="0"/>
          </a:p>
        </p:txBody>
      </p:sp>
    </p:spTree>
    <p:extLst>
      <p:ext uri="{BB962C8B-B14F-4D97-AF65-F5344CB8AC3E}">
        <p14:creationId xmlns:p14="http://schemas.microsoft.com/office/powerpoint/2010/main" val="10240794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0EA5F16D-13C3-EC46-AE3B-549D2255CCEA}"/>
              </a:ext>
            </a:extLst>
          </p:cNvPr>
          <p:cNvSpPr>
            <a:spLocks noGrp="1"/>
          </p:cNvSpPr>
          <p:nvPr>
            <p:ph idx="1"/>
          </p:nvPr>
        </p:nvSpPr>
        <p:spPr>
          <a:xfrm>
            <a:off x="838200" y="2141537"/>
            <a:ext cx="10515600" cy="4351338"/>
          </a:xfrm>
        </p:spPr>
        <p:txBody>
          <a:bodyPr>
            <a:normAutofit/>
          </a:bodyPr>
          <a:lstStyle/>
          <a:p>
            <a:r>
              <a:rPr kumimoji="1" lang="en-US" altLang="zh-CN" sz="3600" dirty="0">
                <a:latin typeface="Avenir Medium" panose="02000503020000020003" pitchFamily="2" charset="0"/>
              </a:rPr>
              <a:t>General</a:t>
            </a:r>
            <a:r>
              <a:rPr kumimoji="1" lang="zh-CN" altLang="en-US" sz="3600" dirty="0">
                <a:latin typeface="Avenir Medium" panose="02000503020000020003" pitchFamily="2" charset="0"/>
              </a:rPr>
              <a:t> </a:t>
            </a:r>
            <a:r>
              <a:rPr kumimoji="1" lang="en-US" altLang="zh-CN" sz="3600" dirty="0">
                <a:latin typeface="Avenir Medium" panose="02000503020000020003" pitchFamily="2" charset="0"/>
              </a:rPr>
              <a:t>function</a:t>
            </a:r>
          </a:p>
          <a:p>
            <a:pPr marL="514350" indent="-514350">
              <a:buAutoNum type="arabicPeriod"/>
            </a:pPr>
            <a:r>
              <a:rPr kumimoji="1" lang="en-US" altLang="zh-CN" sz="3200" dirty="0">
                <a:latin typeface="Avenir Medium" panose="02000503020000020003" pitchFamily="2" charset="0"/>
              </a:rPr>
              <a:t>After</a:t>
            </a:r>
            <a:r>
              <a:rPr kumimoji="1" lang="zh-CN" altLang="en-US" sz="3200" dirty="0">
                <a:latin typeface="Avenir Medium" panose="02000503020000020003" pitchFamily="2" charset="0"/>
              </a:rPr>
              <a:t> </a:t>
            </a:r>
            <a:r>
              <a:rPr kumimoji="1" lang="en" altLang="zh-CN" sz="3200" dirty="0">
                <a:latin typeface="Avenir Medium" panose="02000503020000020003" pitchFamily="2" charset="0"/>
              </a:rPr>
              <a:t>logging in, users can select the videos he likes according to some tags and the user's own homepage will be generated. </a:t>
            </a:r>
          </a:p>
          <a:p>
            <a:pPr marL="514350" indent="-514350">
              <a:buAutoNum type="arabicPeriod"/>
            </a:pPr>
            <a:r>
              <a:rPr kumimoji="1" lang="en-US" altLang="zh-CN" sz="3200" dirty="0">
                <a:latin typeface="Avenir Medium" panose="02000503020000020003" pitchFamily="2" charset="0"/>
              </a:rPr>
              <a:t>Predict</a:t>
            </a:r>
            <a:r>
              <a:rPr kumimoji="1" lang="zh-CN" altLang="en-US" sz="3200" dirty="0">
                <a:latin typeface="Avenir Medium" panose="02000503020000020003" pitchFamily="2" charset="0"/>
              </a:rPr>
              <a:t> </a:t>
            </a:r>
            <a:r>
              <a:rPr kumimoji="1" lang="en" altLang="zh-CN" sz="3200" dirty="0">
                <a:latin typeface="Avenir Medium" panose="02000503020000020003" pitchFamily="2" charset="0"/>
              </a:rPr>
              <a:t>the amount of attention to the TED video based on the duration, tag and author information.</a:t>
            </a:r>
          </a:p>
        </p:txBody>
      </p:sp>
      <p:sp>
        <p:nvSpPr>
          <p:cNvPr id="4" name="标题 1">
            <a:extLst>
              <a:ext uri="{FF2B5EF4-FFF2-40B4-BE49-F238E27FC236}">
                <a16:creationId xmlns:a16="http://schemas.microsoft.com/office/drawing/2014/main" id="{CD051C1C-596F-4C44-9BF4-403760BAD82E}"/>
              </a:ext>
            </a:extLst>
          </p:cNvPr>
          <p:cNvSpPr>
            <a:spLocks noGrp="1"/>
          </p:cNvSpPr>
          <p:nvPr>
            <p:ph type="title"/>
          </p:nvPr>
        </p:nvSpPr>
        <p:spPr/>
        <p:txBody>
          <a:bodyPr>
            <a:normAutofit/>
          </a:bodyPr>
          <a:lstStyle/>
          <a:p>
            <a:r>
              <a:rPr kumimoji="1" lang="en-US" altLang="zh-CN" dirty="0">
                <a:latin typeface="Avenir Medium" panose="02000503020000020003" pitchFamily="2" charset="0"/>
              </a:rPr>
              <a:t>1.</a:t>
            </a:r>
            <a:r>
              <a:rPr kumimoji="1" lang="zh-CN" altLang="en-US" dirty="0">
                <a:latin typeface="Avenir Medium" panose="02000503020000020003" pitchFamily="2" charset="0"/>
              </a:rPr>
              <a:t> </a:t>
            </a:r>
            <a:r>
              <a:rPr kumimoji="1" lang="en-US" altLang="zh-CN" dirty="0">
                <a:latin typeface="Avenir Medium" panose="02000503020000020003" pitchFamily="2" charset="0"/>
              </a:rPr>
              <a:t>Detailed</a:t>
            </a:r>
            <a:r>
              <a:rPr kumimoji="1" lang="zh-CN" altLang="en-US" dirty="0">
                <a:latin typeface="Avenir Medium" panose="02000503020000020003" pitchFamily="2" charset="0"/>
              </a:rPr>
              <a:t> </a:t>
            </a:r>
            <a:r>
              <a:rPr kumimoji="1" lang="en-US" altLang="zh-CN" dirty="0">
                <a:latin typeface="Avenir Medium" panose="02000503020000020003" pitchFamily="2" charset="0"/>
              </a:rPr>
              <a:t>Architecture</a:t>
            </a:r>
            <a:endParaRPr kumimoji="1" lang="zh-CN" altLang="en-US" dirty="0"/>
          </a:p>
        </p:txBody>
      </p:sp>
    </p:spTree>
    <p:extLst>
      <p:ext uri="{BB962C8B-B14F-4D97-AF65-F5344CB8AC3E}">
        <p14:creationId xmlns:p14="http://schemas.microsoft.com/office/powerpoint/2010/main" val="36419179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A6BC8164-C769-2543-9761-B9FCB8037757}"/>
              </a:ext>
            </a:extLst>
          </p:cNvPr>
          <p:cNvSpPr>
            <a:spLocks noGrp="1"/>
          </p:cNvSpPr>
          <p:nvPr>
            <p:ph idx="1"/>
          </p:nvPr>
        </p:nvSpPr>
        <p:spPr>
          <a:xfrm>
            <a:off x="838200" y="2006600"/>
            <a:ext cx="5257800" cy="4486275"/>
          </a:xfrm>
        </p:spPr>
        <p:txBody>
          <a:bodyPr>
            <a:normAutofit/>
          </a:bodyPr>
          <a:lstStyle/>
          <a:p>
            <a:r>
              <a:rPr kumimoji="1" lang="en-US" altLang="zh-CN" sz="3600" dirty="0">
                <a:latin typeface="Avenir Medium" panose="02000503020000020003" pitchFamily="2" charset="0"/>
              </a:rPr>
              <a:t>Front</a:t>
            </a:r>
            <a:r>
              <a:rPr kumimoji="1" lang="zh-CN" altLang="en-US" sz="3600" dirty="0">
                <a:latin typeface="Avenir Medium" panose="02000503020000020003" pitchFamily="2" charset="0"/>
              </a:rPr>
              <a:t> </a:t>
            </a:r>
            <a:r>
              <a:rPr kumimoji="1" lang="en-US" altLang="zh-CN" sz="3600" dirty="0">
                <a:latin typeface="Avenir Medium" panose="02000503020000020003" pitchFamily="2" charset="0"/>
              </a:rPr>
              <a:t>end</a:t>
            </a:r>
          </a:p>
          <a:p>
            <a:pPr marL="0" indent="0">
              <a:buNone/>
            </a:pPr>
            <a:endParaRPr kumimoji="1" lang="en-US" altLang="zh-CN" sz="3600" dirty="0">
              <a:latin typeface="Avenir Medium" panose="02000503020000020003" pitchFamily="2" charset="0"/>
            </a:endParaRPr>
          </a:p>
          <a:p>
            <a:pPr marL="0" indent="0">
              <a:buNone/>
            </a:pPr>
            <a:r>
              <a:rPr lang="en-US" altLang="zh-CN" sz="3200" dirty="0">
                <a:latin typeface="Avenir Medium" panose="02000503020000020003" pitchFamily="2" charset="0"/>
              </a:rPr>
              <a:t>Our front end is designed with React.</a:t>
            </a:r>
          </a:p>
          <a:p>
            <a:pPr marL="0" indent="0">
              <a:buNone/>
            </a:pPr>
            <a:r>
              <a:rPr lang="en-US" altLang="zh-CN" sz="3200" dirty="0">
                <a:latin typeface="Avenir Medium" panose="02000503020000020003" pitchFamily="2" charset="0"/>
              </a:rPr>
              <a:t>Here</a:t>
            </a:r>
            <a:r>
              <a:rPr lang="zh-CN" altLang="en-US" sz="3200" dirty="0">
                <a:latin typeface="Avenir Medium" panose="02000503020000020003" pitchFamily="2" charset="0"/>
              </a:rPr>
              <a:t> </a:t>
            </a:r>
            <a:r>
              <a:rPr lang="en-US" altLang="zh-CN" sz="3200" dirty="0">
                <a:latin typeface="Avenir Medium" panose="02000503020000020003" pitchFamily="2" charset="0"/>
              </a:rPr>
              <a:t>are</a:t>
            </a:r>
            <a:r>
              <a:rPr lang="zh-CN" altLang="en-US" sz="3200" dirty="0">
                <a:latin typeface="Avenir Medium" panose="02000503020000020003" pitchFamily="2" charset="0"/>
              </a:rPr>
              <a:t> </a:t>
            </a:r>
            <a:r>
              <a:rPr lang="en-US" altLang="zh-CN" sz="3200" dirty="0">
                <a:latin typeface="Avenir Medium" panose="02000503020000020003" pitchFamily="2" charset="0"/>
              </a:rPr>
              <a:t>the</a:t>
            </a:r>
            <a:r>
              <a:rPr lang="zh-CN" altLang="en-US" sz="3200" dirty="0">
                <a:latin typeface="Avenir Medium" panose="02000503020000020003" pitchFamily="2" charset="0"/>
              </a:rPr>
              <a:t> </a:t>
            </a:r>
            <a:r>
              <a:rPr lang="en-US" altLang="zh-CN" sz="3200" dirty="0">
                <a:latin typeface="Avenir Medium" panose="02000503020000020003" pitchFamily="2" charset="0"/>
              </a:rPr>
              <a:t>brief</a:t>
            </a:r>
            <a:r>
              <a:rPr lang="zh-CN" altLang="en-US" sz="3200" dirty="0">
                <a:latin typeface="Avenir Medium" panose="02000503020000020003" pitchFamily="2" charset="0"/>
              </a:rPr>
              <a:t> </a:t>
            </a:r>
            <a:r>
              <a:rPr lang="en-US" altLang="zh-CN" sz="3200" dirty="0">
                <a:latin typeface="Avenir Medium" panose="02000503020000020003" pitchFamily="2" charset="0"/>
              </a:rPr>
              <a:t>structure</a:t>
            </a:r>
            <a:r>
              <a:rPr lang="zh-CN" altLang="en-US" sz="3200" dirty="0">
                <a:latin typeface="Avenir Medium" panose="02000503020000020003" pitchFamily="2" charset="0"/>
              </a:rPr>
              <a:t> </a:t>
            </a:r>
            <a:r>
              <a:rPr lang="en-US" altLang="zh-CN" sz="3200" dirty="0">
                <a:latin typeface="Avenir Medium" panose="02000503020000020003" pitchFamily="2" charset="0"/>
              </a:rPr>
              <a:t>of</a:t>
            </a:r>
            <a:r>
              <a:rPr lang="zh-CN" altLang="en-US" sz="3200" dirty="0">
                <a:latin typeface="Avenir Medium" panose="02000503020000020003" pitchFamily="2" charset="0"/>
              </a:rPr>
              <a:t> </a:t>
            </a:r>
            <a:r>
              <a:rPr lang="en-US" altLang="zh-CN" sz="3200" dirty="0">
                <a:latin typeface="Avenir Medium" panose="02000503020000020003" pitchFamily="2" charset="0"/>
              </a:rPr>
              <a:t>the</a:t>
            </a:r>
            <a:r>
              <a:rPr lang="zh-CN" altLang="en-US" sz="3200" dirty="0">
                <a:latin typeface="Avenir Medium" panose="02000503020000020003" pitchFamily="2" charset="0"/>
              </a:rPr>
              <a:t> </a:t>
            </a:r>
            <a:r>
              <a:rPr lang="en-US" altLang="zh-CN" sz="3200" dirty="0">
                <a:latin typeface="Avenir Medium" panose="02000503020000020003" pitchFamily="2" charset="0"/>
              </a:rPr>
              <a:t>front</a:t>
            </a:r>
            <a:r>
              <a:rPr lang="zh-CN" altLang="en-US" sz="3200" dirty="0">
                <a:latin typeface="Avenir Medium" panose="02000503020000020003" pitchFamily="2" charset="0"/>
              </a:rPr>
              <a:t> </a:t>
            </a:r>
            <a:r>
              <a:rPr lang="en-US" altLang="zh-CN" sz="3200" dirty="0">
                <a:latin typeface="Avenir Medium" panose="02000503020000020003" pitchFamily="2" charset="0"/>
              </a:rPr>
              <a:t>end.</a:t>
            </a:r>
          </a:p>
          <a:p>
            <a:pPr marL="0" indent="0">
              <a:buNone/>
            </a:pPr>
            <a:endParaRPr kumimoji="1" lang="en-US" altLang="zh-CN" sz="3200" dirty="0">
              <a:latin typeface="Avenir Medium" panose="02000503020000020003" pitchFamily="2" charset="0"/>
            </a:endParaRPr>
          </a:p>
        </p:txBody>
      </p:sp>
      <p:sp>
        <p:nvSpPr>
          <p:cNvPr id="4" name="标题 1">
            <a:extLst>
              <a:ext uri="{FF2B5EF4-FFF2-40B4-BE49-F238E27FC236}">
                <a16:creationId xmlns:a16="http://schemas.microsoft.com/office/drawing/2014/main" id="{F3E58A5F-6F91-AF48-B427-84F6379CBE4F}"/>
              </a:ext>
            </a:extLst>
          </p:cNvPr>
          <p:cNvSpPr>
            <a:spLocks noGrp="1"/>
          </p:cNvSpPr>
          <p:nvPr>
            <p:ph type="title"/>
          </p:nvPr>
        </p:nvSpPr>
        <p:spPr>
          <a:xfrm>
            <a:off x="838200" y="365125"/>
            <a:ext cx="10515600" cy="1325563"/>
          </a:xfrm>
        </p:spPr>
        <p:txBody>
          <a:bodyPr>
            <a:normAutofit/>
          </a:bodyPr>
          <a:lstStyle/>
          <a:p>
            <a:r>
              <a:rPr kumimoji="1" lang="en-US" altLang="zh-CN" dirty="0">
                <a:latin typeface="Avenir Medium" panose="02000503020000020003" pitchFamily="2" charset="0"/>
              </a:rPr>
              <a:t>1.</a:t>
            </a:r>
            <a:r>
              <a:rPr kumimoji="1" lang="zh-CN" altLang="en-US" dirty="0">
                <a:latin typeface="Avenir Medium" panose="02000503020000020003" pitchFamily="2" charset="0"/>
              </a:rPr>
              <a:t> </a:t>
            </a:r>
            <a:r>
              <a:rPr kumimoji="1" lang="en-US" altLang="zh-CN" dirty="0">
                <a:latin typeface="Avenir Medium" panose="02000503020000020003" pitchFamily="2" charset="0"/>
              </a:rPr>
              <a:t>Detailed</a:t>
            </a:r>
            <a:r>
              <a:rPr kumimoji="1" lang="zh-CN" altLang="en-US" dirty="0">
                <a:latin typeface="Avenir Medium" panose="02000503020000020003" pitchFamily="2" charset="0"/>
              </a:rPr>
              <a:t> </a:t>
            </a:r>
            <a:r>
              <a:rPr kumimoji="1" lang="en-US" altLang="zh-CN" dirty="0">
                <a:latin typeface="Avenir Medium" panose="02000503020000020003" pitchFamily="2" charset="0"/>
              </a:rPr>
              <a:t>Architecture</a:t>
            </a:r>
            <a:endParaRPr kumimoji="1" lang="zh-CN" altLang="en-US" dirty="0"/>
          </a:p>
        </p:txBody>
      </p:sp>
      <p:pic>
        <p:nvPicPr>
          <p:cNvPr id="5" name="图片 4" descr="未命名文件">
            <a:extLst>
              <a:ext uri="{FF2B5EF4-FFF2-40B4-BE49-F238E27FC236}">
                <a16:creationId xmlns:a16="http://schemas.microsoft.com/office/drawing/2014/main" id="{591A8871-DB4D-4D4A-B905-9FD866C7ADB4}"/>
              </a:ext>
            </a:extLst>
          </p:cNvPr>
          <p:cNvPicPr/>
          <p:nvPr/>
        </p:nvPicPr>
        <p:blipFill>
          <a:blip r:embed="rId2"/>
          <a:stretch>
            <a:fillRect/>
          </a:stretch>
        </p:blipFill>
        <p:spPr>
          <a:xfrm>
            <a:off x="6285614" y="1198027"/>
            <a:ext cx="5257800" cy="5218171"/>
          </a:xfrm>
          <a:prstGeom prst="rect">
            <a:avLst/>
          </a:prstGeom>
        </p:spPr>
      </p:pic>
    </p:spTree>
    <p:extLst>
      <p:ext uri="{BB962C8B-B14F-4D97-AF65-F5344CB8AC3E}">
        <p14:creationId xmlns:p14="http://schemas.microsoft.com/office/powerpoint/2010/main" val="3667509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2E150564-7C2A-1E4E-A287-EFAE8DE9B8AC}"/>
              </a:ext>
            </a:extLst>
          </p:cNvPr>
          <p:cNvSpPr>
            <a:spLocks noGrp="1"/>
          </p:cNvSpPr>
          <p:nvPr>
            <p:ph type="title"/>
          </p:nvPr>
        </p:nvSpPr>
        <p:spPr>
          <a:xfrm>
            <a:off x="838200" y="365125"/>
            <a:ext cx="10515600" cy="1325563"/>
          </a:xfrm>
        </p:spPr>
        <p:txBody>
          <a:bodyPr>
            <a:normAutofit/>
          </a:bodyPr>
          <a:lstStyle/>
          <a:p>
            <a:r>
              <a:rPr kumimoji="1" lang="en-US" altLang="zh-CN" dirty="0">
                <a:latin typeface="Avenir Medium" panose="02000503020000020003" pitchFamily="2" charset="0"/>
              </a:rPr>
              <a:t>1.</a:t>
            </a:r>
            <a:r>
              <a:rPr kumimoji="1" lang="zh-CN" altLang="en-US" dirty="0">
                <a:latin typeface="Avenir Medium" panose="02000503020000020003" pitchFamily="2" charset="0"/>
              </a:rPr>
              <a:t> </a:t>
            </a:r>
            <a:r>
              <a:rPr kumimoji="1" lang="en-US" altLang="zh-CN" dirty="0">
                <a:latin typeface="Avenir Medium" panose="02000503020000020003" pitchFamily="2" charset="0"/>
              </a:rPr>
              <a:t>Detailed</a:t>
            </a:r>
            <a:r>
              <a:rPr kumimoji="1" lang="zh-CN" altLang="en-US" dirty="0">
                <a:latin typeface="Avenir Medium" panose="02000503020000020003" pitchFamily="2" charset="0"/>
              </a:rPr>
              <a:t> </a:t>
            </a:r>
            <a:r>
              <a:rPr kumimoji="1" lang="en-US" altLang="zh-CN" dirty="0">
                <a:latin typeface="Avenir Medium" panose="02000503020000020003" pitchFamily="2" charset="0"/>
              </a:rPr>
              <a:t>Architecture</a:t>
            </a:r>
            <a:endParaRPr kumimoji="1" lang="zh-CN" altLang="en-US" dirty="0"/>
          </a:p>
        </p:txBody>
      </p:sp>
      <p:sp>
        <p:nvSpPr>
          <p:cNvPr id="5" name="内容占位符 2">
            <a:extLst>
              <a:ext uri="{FF2B5EF4-FFF2-40B4-BE49-F238E27FC236}">
                <a16:creationId xmlns:a16="http://schemas.microsoft.com/office/drawing/2014/main" id="{182FF02F-3FEB-9543-9BDB-22A0D2EFFD72}"/>
              </a:ext>
            </a:extLst>
          </p:cNvPr>
          <p:cNvSpPr>
            <a:spLocks noGrp="1"/>
          </p:cNvSpPr>
          <p:nvPr>
            <p:ph idx="1"/>
          </p:nvPr>
        </p:nvSpPr>
        <p:spPr>
          <a:xfrm>
            <a:off x="838200" y="1560060"/>
            <a:ext cx="10515600" cy="5167312"/>
          </a:xfrm>
        </p:spPr>
        <p:txBody>
          <a:bodyPr>
            <a:normAutofit/>
          </a:bodyPr>
          <a:lstStyle/>
          <a:p>
            <a:r>
              <a:rPr kumimoji="1" lang="en-US" altLang="zh-CN" sz="3600" dirty="0">
                <a:latin typeface="Avenir Medium" panose="02000503020000020003" pitchFamily="2" charset="0"/>
              </a:rPr>
              <a:t>Back</a:t>
            </a:r>
            <a:r>
              <a:rPr kumimoji="1" lang="zh-CN" altLang="en-US" sz="3600" dirty="0">
                <a:latin typeface="Avenir Medium" panose="02000503020000020003" pitchFamily="2" charset="0"/>
              </a:rPr>
              <a:t> </a:t>
            </a:r>
            <a:r>
              <a:rPr kumimoji="1" lang="en-US" altLang="zh-CN" sz="3600" dirty="0">
                <a:latin typeface="Avenir Medium" panose="02000503020000020003" pitchFamily="2" charset="0"/>
              </a:rPr>
              <a:t>end</a:t>
            </a:r>
          </a:p>
          <a:p>
            <a:pPr marL="514350" indent="-514350">
              <a:buAutoNum type="arabicPeriod"/>
            </a:pPr>
            <a:r>
              <a:rPr kumimoji="1" lang="en-US" altLang="zh-CN" sz="3200" dirty="0">
                <a:latin typeface="Avenir Medium" panose="02000503020000020003" pitchFamily="2" charset="0"/>
              </a:rPr>
              <a:t>Recommend.</a:t>
            </a:r>
          </a:p>
          <a:p>
            <a:pPr marL="0" indent="0">
              <a:buNone/>
            </a:pPr>
            <a:r>
              <a:rPr kumimoji="1" lang="en-US" altLang="zh-CN" sz="2400" dirty="0">
                <a:latin typeface="Avenir Medium" panose="02000503020000020003" pitchFamily="2" charset="0"/>
              </a:rPr>
              <a:t>Based</a:t>
            </a:r>
            <a:r>
              <a:rPr kumimoji="1" lang="zh-CN" altLang="en-US" sz="2400" dirty="0">
                <a:latin typeface="Avenir Medium" panose="02000503020000020003" pitchFamily="2" charset="0"/>
              </a:rPr>
              <a:t> </a:t>
            </a:r>
            <a:r>
              <a:rPr kumimoji="1" lang="en-US" altLang="zh-CN" sz="2400" dirty="0">
                <a:latin typeface="Avenir Medium" panose="02000503020000020003" pitchFamily="2" charset="0"/>
              </a:rPr>
              <a:t>on</a:t>
            </a:r>
            <a:r>
              <a:rPr kumimoji="1" lang="zh-CN" altLang="en-US" sz="2400" dirty="0">
                <a:latin typeface="Avenir Medium" panose="02000503020000020003" pitchFamily="2" charset="0"/>
              </a:rPr>
              <a:t> </a:t>
            </a:r>
            <a:r>
              <a:rPr kumimoji="1" lang="en-US" altLang="zh-CN" sz="2400" dirty="0">
                <a:solidFill>
                  <a:srgbClr val="FF0000"/>
                </a:solidFill>
                <a:latin typeface="Avenir Medium" panose="02000503020000020003" pitchFamily="2" charset="0"/>
              </a:rPr>
              <a:t>K-means</a:t>
            </a:r>
            <a:r>
              <a:rPr kumimoji="1" lang="zh-CN" altLang="en-US" sz="2400" dirty="0">
                <a:latin typeface="Avenir Medium" panose="02000503020000020003" pitchFamily="2" charset="0"/>
              </a:rPr>
              <a:t> </a:t>
            </a:r>
            <a:r>
              <a:rPr kumimoji="1" lang="en-US" altLang="zh-CN" sz="2400" dirty="0">
                <a:latin typeface="Avenir Medium" panose="02000503020000020003" pitchFamily="2" charset="0"/>
              </a:rPr>
              <a:t>algorithm,</a:t>
            </a:r>
            <a:r>
              <a:rPr kumimoji="1" lang="zh-CN" altLang="en-US" sz="2400" dirty="0">
                <a:latin typeface="Avenir Medium" panose="02000503020000020003" pitchFamily="2" charset="0"/>
              </a:rPr>
              <a:t> </a:t>
            </a:r>
            <a:r>
              <a:rPr kumimoji="1" lang="en-US" altLang="zh-CN" sz="2400" dirty="0">
                <a:latin typeface="Avenir Medium" panose="02000503020000020003" pitchFamily="2" charset="0"/>
              </a:rPr>
              <a:t>we</a:t>
            </a:r>
            <a:r>
              <a:rPr kumimoji="1" lang="zh-CN" altLang="en-US" sz="2400" dirty="0">
                <a:latin typeface="Avenir Medium" panose="02000503020000020003" pitchFamily="2" charset="0"/>
              </a:rPr>
              <a:t> </a:t>
            </a:r>
            <a:r>
              <a:rPr kumimoji="1" lang="en-US" altLang="zh-CN" sz="2400" dirty="0">
                <a:latin typeface="Avenir Medium" panose="02000503020000020003" pitchFamily="2" charset="0"/>
              </a:rPr>
              <a:t>set</a:t>
            </a:r>
            <a:r>
              <a:rPr kumimoji="1" lang="zh-CN" altLang="en-US" sz="2400" dirty="0">
                <a:latin typeface="Avenir Medium" panose="02000503020000020003" pitchFamily="2" charset="0"/>
              </a:rPr>
              <a:t> </a:t>
            </a:r>
            <a:r>
              <a:rPr kumimoji="1" lang="en-US" altLang="zh-CN" sz="2400" dirty="0">
                <a:latin typeface="Avenir Medium" panose="02000503020000020003" pitchFamily="2" charset="0"/>
              </a:rPr>
              <a:t>10</a:t>
            </a:r>
            <a:r>
              <a:rPr kumimoji="1" lang="zh-CN" altLang="en-US" sz="2400" dirty="0">
                <a:latin typeface="Avenir Medium" panose="02000503020000020003" pitchFamily="2" charset="0"/>
              </a:rPr>
              <a:t> </a:t>
            </a:r>
            <a:r>
              <a:rPr kumimoji="1" lang="en-US" altLang="zh-CN" sz="2400" dirty="0">
                <a:latin typeface="Avenir Medium" panose="02000503020000020003" pitchFamily="2" charset="0"/>
              </a:rPr>
              <a:t>or</a:t>
            </a:r>
            <a:r>
              <a:rPr kumimoji="1" lang="zh-CN" altLang="en-US" sz="2400" dirty="0">
                <a:latin typeface="Avenir Medium" panose="02000503020000020003" pitchFamily="2" charset="0"/>
              </a:rPr>
              <a:t> </a:t>
            </a:r>
            <a:r>
              <a:rPr kumimoji="1" lang="en-US" altLang="zh-CN" sz="2400" dirty="0">
                <a:latin typeface="Avenir Medium" panose="02000503020000020003" pitchFamily="2" charset="0"/>
              </a:rPr>
              <a:t>15</a:t>
            </a:r>
            <a:r>
              <a:rPr kumimoji="1" lang="zh-CN" altLang="en-US" sz="2400" dirty="0">
                <a:latin typeface="Avenir Medium" panose="02000503020000020003" pitchFamily="2" charset="0"/>
              </a:rPr>
              <a:t> </a:t>
            </a:r>
            <a:r>
              <a:rPr kumimoji="1" lang="en-US" altLang="zh-CN" sz="2400" dirty="0">
                <a:latin typeface="Avenir Medium" panose="02000503020000020003" pitchFamily="2" charset="0"/>
              </a:rPr>
              <a:t>topics</a:t>
            </a:r>
            <a:r>
              <a:rPr kumimoji="1" lang="zh-CN" altLang="en-US" sz="2400" dirty="0">
                <a:latin typeface="Avenir Medium" panose="02000503020000020003" pitchFamily="2" charset="0"/>
              </a:rPr>
              <a:t> </a:t>
            </a:r>
            <a:r>
              <a:rPr kumimoji="1" lang="en-US" altLang="zh-CN" sz="2400" dirty="0">
                <a:latin typeface="Avenir Medium" panose="02000503020000020003" pitchFamily="2" charset="0"/>
              </a:rPr>
              <a:t>as</a:t>
            </a:r>
            <a:r>
              <a:rPr kumimoji="1" lang="zh-CN" altLang="en-US" sz="2400" dirty="0">
                <a:latin typeface="Avenir Medium" panose="02000503020000020003" pitchFamily="2" charset="0"/>
              </a:rPr>
              <a:t> </a:t>
            </a:r>
            <a:r>
              <a:rPr kumimoji="1" lang="en-US" altLang="zh-CN" sz="2400" dirty="0">
                <a:latin typeface="Avenir Medium" panose="02000503020000020003" pitchFamily="2" charset="0"/>
              </a:rPr>
              <a:t>the</a:t>
            </a:r>
            <a:r>
              <a:rPr kumimoji="1" lang="zh-CN" altLang="en-US" sz="2400" dirty="0">
                <a:latin typeface="Avenir Medium" panose="02000503020000020003" pitchFamily="2" charset="0"/>
              </a:rPr>
              <a:t> </a:t>
            </a:r>
            <a:r>
              <a:rPr kumimoji="1" lang="en-US" altLang="zh-CN" sz="2400" dirty="0">
                <a:latin typeface="Avenir Medium" panose="02000503020000020003" pitchFamily="2" charset="0"/>
              </a:rPr>
              <a:t>kernel,</a:t>
            </a:r>
            <a:r>
              <a:rPr kumimoji="1" lang="zh-CN" altLang="en-US" sz="2400" dirty="0">
                <a:latin typeface="Avenir Medium" panose="02000503020000020003" pitchFamily="2" charset="0"/>
              </a:rPr>
              <a:t> </a:t>
            </a:r>
            <a:r>
              <a:rPr kumimoji="1" lang="en-US" altLang="zh-CN" sz="2400" dirty="0">
                <a:latin typeface="Avenir Medium" panose="02000503020000020003" pitchFamily="2" charset="0"/>
              </a:rPr>
              <a:t>separating</a:t>
            </a:r>
            <a:r>
              <a:rPr kumimoji="1" lang="zh-CN" altLang="en-US" sz="2400" dirty="0">
                <a:latin typeface="Avenir Medium" panose="02000503020000020003" pitchFamily="2" charset="0"/>
              </a:rPr>
              <a:t> </a:t>
            </a:r>
            <a:r>
              <a:rPr kumimoji="1" lang="en-US" altLang="zh-CN" sz="2400" dirty="0">
                <a:latin typeface="Avenir Medium" panose="02000503020000020003" pitchFamily="2" charset="0"/>
              </a:rPr>
              <a:t>videos</a:t>
            </a:r>
            <a:r>
              <a:rPr kumimoji="1" lang="zh-CN" altLang="en-US" sz="2400" dirty="0">
                <a:latin typeface="Avenir Medium" panose="02000503020000020003" pitchFamily="2" charset="0"/>
              </a:rPr>
              <a:t> </a:t>
            </a:r>
            <a:r>
              <a:rPr kumimoji="1" lang="en-US" altLang="zh-CN" sz="2400" dirty="0">
                <a:latin typeface="Avenir Medium" panose="02000503020000020003" pitchFamily="2" charset="0"/>
              </a:rPr>
              <a:t>into</a:t>
            </a:r>
            <a:r>
              <a:rPr kumimoji="1" lang="zh-CN" altLang="en-US" sz="2400" dirty="0">
                <a:latin typeface="Avenir Medium" panose="02000503020000020003" pitchFamily="2" charset="0"/>
              </a:rPr>
              <a:t> </a:t>
            </a:r>
            <a:r>
              <a:rPr kumimoji="1" lang="en-US" altLang="zh-CN" sz="2400" dirty="0">
                <a:latin typeface="Avenir Medium" panose="02000503020000020003" pitchFamily="2" charset="0"/>
              </a:rPr>
              <a:t>several</a:t>
            </a:r>
            <a:r>
              <a:rPr kumimoji="1" lang="zh-CN" altLang="en-US" sz="2400" dirty="0">
                <a:latin typeface="Avenir Medium" panose="02000503020000020003" pitchFamily="2" charset="0"/>
              </a:rPr>
              <a:t> </a:t>
            </a:r>
            <a:r>
              <a:rPr kumimoji="1" lang="en-US" altLang="zh-CN" sz="2400" dirty="0">
                <a:latin typeface="Avenir Medium" panose="02000503020000020003" pitchFamily="2" charset="0"/>
              </a:rPr>
              <a:t>parts,</a:t>
            </a:r>
            <a:r>
              <a:rPr kumimoji="1" lang="zh-CN" altLang="en-US" sz="2400" dirty="0">
                <a:latin typeface="Avenir Medium" panose="02000503020000020003" pitchFamily="2" charset="0"/>
              </a:rPr>
              <a:t> </a:t>
            </a:r>
            <a:r>
              <a:rPr kumimoji="1" lang="en-US" altLang="zh-CN" sz="2400" dirty="0">
                <a:latin typeface="Avenir Medium" panose="02000503020000020003" pitchFamily="2" charset="0"/>
              </a:rPr>
              <a:t>and</a:t>
            </a:r>
            <a:r>
              <a:rPr kumimoji="1" lang="zh-CN" altLang="en-US" sz="2400" dirty="0">
                <a:latin typeface="Avenir Medium" panose="02000503020000020003" pitchFamily="2" charset="0"/>
              </a:rPr>
              <a:t> </a:t>
            </a:r>
            <a:r>
              <a:rPr kumimoji="1" lang="en-US" altLang="zh-CN" sz="2400" dirty="0">
                <a:latin typeface="Avenir Medium" panose="02000503020000020003" pitchFamily="2" charset="0"/>
              </a:rPr>
              <a:t>we</a:t>
            </a:r>
            <a:r>
              <a:rPr kumimoji="1" lang="zh-CN" altLang="en-US" sz="2400" dirty="0">
                <a:latin typeface="Avenir Medium" panose="02000503020000020003" pitchFamily="2" charset="0"/>
              </a:rPr>
              <a:t> </a:t>
            </a:r>
            <a:r>
              <a:rPr kumimoji="1" lang="en-US" altLang="zh-CN" sz="2400" dirty="0">
                <a:latin typeface="Avenir Medium" panose="02000503020000020003" pitchFamily="2" charset="0"/>
              </a:rPr>
              <a:t>will</a:t>
            </a:r>
            <a:r>
              <a:rPr kumimoji="1" lang="zh-CN" altLang="en-US" sz="2400" dirty="0">
                <a:latin typeface="Avenir Medium" panose="02000503020000020003" pitchFamily="2" charset="0"/>
              </a:rPr>
              <a:t> </a:t>
            </a:r>
            <a:r>
              <a:rPr kumimoji="1" lang="en-US" altLang="zh-CN" sz="2400" dirty="0">
                <a:latin typeface="Avenir Medium" panose="02000503020000020003" pitchFamily="2" charset="0"/>
              </a:rPr>
              <a:t>recommend</a:t>
            </a:r>
            <a:r>
              <a:rPr kumimoji="1" lang="zh-CN" altLang="en-US" sz="2400" dirty="0">
                <a:latin typeface="Avenir Medium" panose="02000503020000020003" pitchFamily="2" charset="0"/>
              </a:rPr>
              <a:t> </a:t>
            </a:r>
            <a:r>
              <a:rPr kumimoji="1" lang="en-US" altLang="zh-CN" sz="2400" dirty="0">
                <a:latin typeface="Avenir Medium" panose="02000503020000020003" pitchFamily="2" charset="0"/>
              </a:rPr>
              <a:t>the</a:t>
            </a:r>
            <a:r>
              <a:rPr kumimoji="1" lang="zh-CN" altLang="en-US" sz="2400" dirty="0">
                <a:latin typeface="Avenir Medium" panose="02000503020000020003" pitchFamily="2" charset="0"/>
              </a:rPr>
              <a:t> </a:t>
            </a:r>
            <a:r>
              <a:rPr kumimoji="1" lang="en-US" altLang="zh-CN" sz="2400" dirty="0">
                <a:latin typeface="Avenir Medium" panose="02000503020000020003" pitchFamily="2" charset="0"/>
              </a:rPr>
              <a:t>best</a:t>
            </a:r>
            <a:r>
              <a:rPr kumimoji="1" lang="zh-CN" altLang="en-US" sz="2400" dirty="0">
                <a:latin typeface="Avenir Medium" panose="02000503020000020003" pitchFamily="2" charset="0"/>
              </a:rPr>
              <a:t> </a:t>
            </a:r>
            <a:r>
              <a:rPr kumimoji="1" lang="en-US" altLang="zh-CN" sz="2400" dirty="0">
                <a:latin typeface="Avenir Medium" panose="02000503020000020003" pitchFamily="2" charset="0"/>
              </a:rPr>
              <a:t>suitable</a:t>
            </a:r>
            <a:r>
              <a:rPr kumimoji="1" lang="zh-CN" altLang="en-US" sz="2400" dirty="0">
                <a:latin typeface="Avenir Medium" panose="02000503020000020003" pitchFamily="2" charset="0"/>
              </a:rPr>
              <a:t> </a:t>
            </a:r>
            <a:r>
              <a:rPr kumimoji="1" lang="en-US" altLang="zh-CN" sz="2400" dirty="0">
                <a:latin typeface="Avenir Medium" panose="02000503020000020003" pitchFamily="2" charset="0"/>
              </a:rPr>
              <a:t>videos</a:t>
            </a:r>
            <a:r>
              <a:rPr kumimoji="1" lang="zh-CN" altLang="en-US" sz="2400" dirty="0">
                <a:latin typeface="Avenir Medium" panose="02000503020000020003" pitchFamily="2" charset="0"/>
              </a:rPr>
              <a:t> </a:t>
            </a:r>
            <a:r>
              <a:rPr kumimoji="1" lang="en-US" altLang="zh-CN" sz="2400" dirty="0">
                <a:latin typeface="Avenir Medium" panose="02000503020000020003" pitchFamily="2" charset="0"/>
              </a:rPr>
              <a:t>to</a:t>
            </a:r>
            <a:r>
              <a:rPr kumimoji="1" lang="zh-CN" altLang="en-US" sz="2400" dirty="0">
                <a:latin typeface="Avenir Medium" panose="02000503020000020003" pitchFamily="2" charset="0"/>
              </a:rPr>
              <a:t> </a:t>
            </a:r>
            <a:r>
              <a:rPr kumimoji="1" lang="en-US" altLang="zh-CN" sz="2400" dirty="0">
                <a:latin typeface="Avenir Medium" panose="02000503020000020003" pitchFamily="2" charset="0"/>
              </a:rPr>
              <a:t>different</a:t>
            </a:r>
            <a:r>
              <a:rPr kumimoji="1" lang="zh-CN" altLang="en-US" sz="2400" dirty="0">
                <a:latin typeface="Avenir Medium" panose="02000503020000020003" pitchFamily="2" charset="0"/>
              </a:rPr>
              <a:t> </a:t>
            </a:r>
            <a:r>
              <a:rPr kumimoji="1" lang="en-US" altLang="zh-CN" sz="2400" dirty="0">
                <a:latin typeface="Avenir Medium" panose="02000503020000020003" pitchFamily="2" charset="0"/>
              </a:rPr>
              <a:t>audience</a:t>
            </a:r>
            <a:r>
              <a:rPr kumimoji="1" lang="zh-CN" altLang="en-US" sz="2400" dirty="0">
                <a:latin typeface="Avenir Medium" panose="02000503020000020003" pitchFamily="2" charset="0"/>
              </a:rPr>
              <a:t> </a:t>
            </a:r>
            <a:r>
              <a:rPr kumimoji="1" lang="en-US" altLang="zh-CN" sz="2400" dirty="0">
                <a:latin typeface="Avenir Medium" panose="02000503020000020003" pitchFamily="2" charset="0"/>
              </a:rPr>
              <a:t>with</a:t>
            </a:r>
            <a:r>
              <a:rPr kumimoji="1" lang="zh-CN" altLang="en-US" sz="2400" dirty="0">
                <a:latin typeface="Avenir Medium" panose="02000503020000020003" pitchFamily="2" charset="0"/>
              </a:rPr>
              <a:t> </a:t>
            </a:r>
            <a:r>
              <a:rPr kumimoji="1" lang="en-US" altLang="zh-CN" sz="2400" dirty="0">
                <a:latin typeface="Avenir Medium" panose="02000503020000020003" pitchFamily="2" charset="0"/>
              </a:rPr>
              <a:t>different</a:t>
            </a:r>
            <a:r>
              <a:rPr kumimoji="1" lang="zh-CN" altLang="en-US" sz="2400" dirty="0">
                <a:latin typeface="Avenir Medium" panose="02000503020000020003" pitchFamily="2" charset="0"/>
              </a:rPr>
              <a:t> </a:t>
            </a:r>
            <a:r>
              <a:rPr kumimoji="1" lang="en-US" altLang="zh-CN" sz="2400" dirty="0">
                <a:latin typeface="Avenir Medium" panose="02000503020000020003" pitchFamily="2" charset="0"/>
              </a:rPr>
              <a:t>interested</a:t>
            </a:r>
            <a:r>
              <a:rPr kumimoji="1" lang="zh-CN" altLang="en-US" sz="2400" dirty="0">
                <a:latin typeface="Avenir Medium" panose="02000503020000020003" pitchFamily="2" charset="0"/>
              </a:rPr>
              <a:t> </a:t>
            </a:r>
            <a:r>
              <a:rPr kumimoji="1" lang="en-US" altLang="zh-CN" sz="2400" dirty="0">
                <a:latin typeface="Avenir Medium" panose="02000503020000020003" pitchFamily="2" charset="0"/>
              </a:rPr>
              <a:t>topics.</a:t>
            </a:r>
            <a:r>
              <a:rPr kumimoji="1" lang="zh-CN" altLang="en-US" sz="2400" dirty="0">
                <a:latin typeface="Avenir Medium" panose="02000503020000020003" pitchFamily="2" charset="0"/>
              </a:rPr>
              <a:t> </a:t>
            </a:r>
            <a:r>
              <a:rPr kumimoji="1" lang="en-US" altLang="zh-CN" sz="2400" dirty="0">
                <a:latin typeface="Avenir Medium" panose="02000503020000020003" pitchFamily="2" charset="0"/>
              </a:rPr>
              <a:t>In</a:t>
            </a:r>
            <a:r>
              <a:rPr kumimoji="1" lang="zh-CN" altLang="en-US" sz="2400" dirty="0">
                <a:latin typeface="Avenir Medium" panose="02000503020000020003" pitchFamily="2" charset="0"/>
              </a:rPr>
              <a:t> </a:t>
            </a:r>
            <a:r>
              <a:rPr kumimoji="1" lang="en-US" altLang="zh-CN" sz="2400" dirty="0">
                <a:latin typeface="Avenir Medium" panose="02000503020000020003" pitchFamily="2" charset="0"/>
              </a:rPr>
              <a:t>our</a:t>
            </a:r>
            <a:r>
              <a:rPr kumimoji="1" lang="zh-CN" altLang="en-US" sz="2400" dirty="0">
                <a:latin typeface="Avenir Medium" panose="02000503020000020003" pitchFamily="2" charset="0"/>
              </a:rPr>
              <a:t> </a:t>
            </a:r>
            <a:r>
              <a:rPr kumimoji="1" lang="en-US" altLang="zh-CN" sz="2400" dirty="0">
                <a:latin typeface="Avenir Medium" panose="02000503020000020003" pitchFamily="2" charset="0"/>
              </a:rPr>
              <a:t>K-means</a:t>
            </a:r>
            <a:r>
              <a:rPr kumimoji="1" lang="zh-CN" altLang="en-US" sz="2400" dirty="0">
                <a:latin typeface="Avenir Medium" panose="02000503020000020003" pitchFamily="2" charset="0"/>
              </a:rPr>
              <a:t> </a:t>
            </a:r>
            <a:r>
              <a:rPr kumimoji="1" lang="en-US" altLang="zh-CN" sz="2400" dirty="0">
                <a:latin typeface="Avenir Medium" panose="02000503020000020003" pitchFamily="2" charset="0"/>
              </a:rPr>
              <a:t>algorithm,</a:t>
            </a:r>
            <a:r>
              <a:rPr kumimoji="1" lang="zh-CN" altLang="en-US" sz="2400" dirty="0">
                <a:latin typeface="Avenir Medium" panose="02000503020000020003" pitchFamily="2" charset="0"/>
              </a:rPr>
              <a:t> </a:t>
            </a:r>
            <a:r>
              <a:rPr kumimoji="1" lang="en-US" altLang="zh-CN" sz="2400" dirty="0">
                <a:latin typeface="Avenir Medium" panose="02000503020000020003" pitchFamily="2" charset="0"/>
              </a:rPr>
              <a:t>we</a:t>
            </a:r>
            <a:r>
              <a:rPr kumimoji="1" lang="zh-CN" altLang="en-US" sz="2400" dirty="0">
                <a:latin typeface="Avenir Medium" panose="02000503020000020003" pitchFamily="2" charset="0"/>
              </a:rPr>
              <a:t> </a:t>
            </a:r>
            <a:r>
              <a:rPr kumimoji="1" lang="en-US" altLang="zh-CN" sz="2400" dirty="0">
                <a:latin typeface="Avenir Medium" panose="02000503020000020003" pitchFamily="2" charset="0"/>
              </a:rPr>
              <a:t>use</a:t>
            </a:r>
            <a:r>
              <a:rPr kumimoji="1" lang="zh-CN" altLang="en-US" sz="2400" dirty="0">
                <a:latin typeface="Avenir Medium" panose="02000503020000020003" pitchFamily="2" charset="0"/>
              </a:rPr>
              <a:t> </a:t>
            </a:r>
            <a:r>
              <a:rPr kumimoji="1" lang="en-US" altLang="zh-CN" sz="2400" dirty="0">
                <a:solidFill>
                  <a:srgbClr val="FF0000"/>
                </a:solidFill>
                <a:latin typeface="Avenir Medium" panose="02000503020000020003" pitchFamily="2" charset="0"/>
              </a:rPr>
              <a:t>TF-IDF</a:t>
            </a:r>
            <a:r>
              <a:rPr kumimoji="1" lang="zh-CN" altLang="en-US" sz="2400" dirty="0">
                <a:latin typeface="Avenir Medium" panose="02000503020000020003" pitchFamily="2" charset="0"/>
              </a:rPr>
              <a:t> </a:t>
            </a:r>
            <a:r>
              <a:rPr kumimoji="1" lang="en-US" altLang="zh-CN" sz="2400" dirty="0">
                <a:latin typeface="Avenir Medium" panose="02000503020000020003" pitchFamily="2" charset="0"/>
              </a:rPr>
              <a:t>to</a:t>
            </a:r>
            <a:r>
              <a:rPr kumimoji="1" lang="zh-CN" altLang="en-US" sz="2400" dirty="0">
                <a:latin typeface="Avenir Medium" panose="02000503020000020003" pitchFamily="2" charset="0"/>
              </a:rPr>
              <a:t> </a:t>
            </a:r>
            <a:r>
              <a:rPr kumimoji="1" lang="en-US" altLang="zh-CN" sz="2400" dirty="0">
                <a:latin typeface="Avenir Medium" panose="02000503020000020003" pitchFamily="2" charset="0"/>
              </a:rPr>
              <a:t>calculate</a:t>
            </a:r>
            <a:r>
              <a:rPr kumimoji="1" lang="zh-CN" altLang="en-US" sz="2400" dirty="0">
                <a:latin typeface="Avenir Medium" panose="02000503020000020003" pitchFamily="2" charset="0"/>
              </a:rPr>
              <a:t> </a:t>
            </a:r>
            <a:r>
              <a:rPr kumimoji="1" lang="en-US" altLang="zh-CN" sz="2400" dirty="0">
                <a:latin typeface="Avenir Medium" panose="02000503020000020003" pitchFamily="2" charset="0"/>
              </a:rPr>
              <a:t>differences</a:t>
            </a:r>
            <a:r>
              <a:rPr kumimoji="1" lang="zh-CN" altLang="en-US" sz="2400" dirty="0">
                <a:latin typeface="Avenir Medium" panose="02000503020000020003" pitchFamily="2" charset="0"/>
              </a:rPr>
              <a:t> </a:t>
            </a:r>
            <a:r>
              <a:rPr kumimoji="1" lang="en-US" altLang="zh-CN" sz="2400" dirty="0">
                <a:latin typeface="Avenir Medium" panose="02000503020000020003" pitchFamily="2" charset="0"/>
              </a:rPr>
              <a:t>between</a:t>
            </a:r>
            <a:r>
              <a:rPr kumimoji="1" lang="zh-CN" altLang="en-US" sz="2400" dirty="0">
                <a:latin typeface="Avenir Medium" panose="02000503020000020003" pitchFamily="2" charset="0"/>
              </a:rPr>
              <a:t> </a:t>
            </a:r>
            <a:r>
              <a:rPr kumimoji="1" lang="en-US" altLang="zh-CN" sz="2400" dirty="0">
                <a:latin typeface="Avenir Medium" panose="02000503020000020003" pitchFamily="2" charset="0"/>
              </a:rPr>
              <a:t>videos.</a:t>
            </a:r>
          </a:p>
          <a:p>
            <a:pPr marL="0" indent="0">
              <a:buNone/>
            </a:pPr>
            <a:r>
              <a:rPr kumimoji="1" lang="en-US" altLang="zh-CN" sz="3200" dirty="0">
                <a:latin typeface="Avenir Medium" panose="02000503020000020003" pitchFamily="2" charset="0"/>
              </a:rPr>
              <a:t>2.</a:t>
            </a:r>
            <a:r>
              <a:rPr kumimoji="1" lang="zh-CN" altLang="en-US" sz="3200" dirty="0">
                <a:latin typeface="Avenir Medium" panose="02000503020000020003" pitchFamily="2" charset="0"/>
              </a:rPr>
              <a:t> </a:t>
            </a:r>
            <a:r>
              <a:rPr kumimoji="1" lang="en-US" altLang="zh-CN" sz="3200" dirty="0">
                <a:latin typeface="Avenir Medium" panose="02000503020000020003" pitchFamily="2" charset="0"/>
              </a:rPr>
              <a:t>Prediction.</a:t>
            </a:r>
          </a:p>
          <a:p>
            <a:pPr marL="0" indent="0">
              <a:buNone/>
            </a:pPr>
            <a:r>
              <a:rPr kumimoji="1" lang="en-US" altLang="zh-CN" sz="2400" dirty="0">
                <a:latin typeface="Avenir Medium" panose="02000503020000020003" pitchFamily="2" charset="0"/>
              </a:rPr>
              <a:t>Based</a:t>
            </a:r>
            <a:r>
              <a:rPr kumimoji="1" lang="zh-CN" altLang="en-US" sz="2400" dirty="0">
                <a:latin typeface="Avenir Medium" panose="02000503020000020003" pitchFamily="2" charset="0"/>
              </a:rPr>
              <a:t> </a:t>
            </a:r>
            <a:r>
              <a:rPr kumimoji="1" lang="en-US" altLang="zh-CN" sz="2400" dirty="0">
                <a:latin typeface="Avenir Medium" panose="02000503020000020003" pitchFamily="2" charset="0"/>
              </a:rPr>
              <a:t>on</a:t>
            </a:r>
            <a:r>
              <a:rPr kumimoji="1" lang="zh-CN" altLang="en-US" sz="2400" dirty="0">
                <a:latin typeface="Avenir Medium" panose="02000503020000020003" pitchFamily="2" charset="0"/>
              </a:rPr>
              <a:t> </a:t>
            </a:r>
            <a:r>
              <a:rPr kumimoji="1" lang="en-US" altLang="zh-CN" sz="2400" dirty="0">
                <a:solidFill>
                  <a:srgbClr val="FF0000"/>
                </a:solidFill>
                <a:latin typeface="Avenir Medium" panose="02000503020000020003" pitchFamily="2" charset="0"/>
              </a:rPr>
              <a:t>Regression</a:t>
            </a:r>
            <a:r>
              <a:rPr kumimoji="1" lang="zh-CN" altLang="en-US" sz="2400" dirty="0">
                <a:latin typeface="Avenir Medium" panose="02000503020000020003" pitchFamily="2" charset="0"/>
              </a:rPr>
              <a:t> </a:t>
            </a:r>
            <a:r>
              <a:rPr kumimoji="1" lang="en-US" altLang="zh-CN" sz="2400" dirty="0">
                <a:latin typeface="Avenir Medium" panose="02000503020000020003" pitchFamily="2" charset="0"/>
              </a:rPr>
              <a:t>algorithm,</a:t>
            </a:r>
            <a:r>
              <a:rPr kumimoji="1" lang="zh-CN" altLang="en-US" sz="2400" dirty="0">
                <a:latin typeface="Avenir Medium" panose="02000503020000020003" pitchFamily="2" charset="0"/>
              </a:rPr>
              <a:t> </a:t>
            </a:r>
            <a:r>
              <a:rPr kumimoji="1" lang="en-US" altLang="zh-CN" sz="2400" dirty="0">
                <a:latin typeface="Avenir Medium" panose="02000503020000020003" pitchFamily="2" charset="0"/>
              </a:rPr>
              <a:t>we</a:t>
            </a:r>
            <a:r>
              <a:rPr kumimoji="1" lang="zh-CN" altLang="en-US" sz="2400" dirty="0">
                <a:latin typeface="Avenir Medium" panose="02000503020000020003" pitchFamily="2" charset="0"/>
              </a:rPr>
              <a:t> </a:t>
            </a:r>
            <a:r>
              <a:rPr kumimoji="1" lang="en-US" altLang="zh-CN" sz="2400" dirty="0">
                <a:latin typeface="Avenir Medium" panose="02000503020000020003" pitchFamily="2" charset="0"/>
              </a:rPr>
              <a:t>use</a:t>
            </a:r>
            <a:r>
              <a:rPr kumimoji="1" lang="zh-CN" altLang="en-US" sz="2400" dirty="0">
                <a:latin typeface="Avenir Medium" panose="02000503020000020003" pitchFamily="2" charset="0"/>
              </a:rPr>
              <a:t> </a:t>
            </a:r>
            <a:r>
              <a:rPr kumimoji="1" lang="en-US" altLang="zh-CN" sz="2400" dirty="0">
                <a:latin typeface="Avenir Medium" panose="02000503020000020003" pitchFamily="2" charset="0"/>
              </a:rPr>
              <a:t>duration,</a:t>
            </a:r>
            <a:r>
              <a:rPr kumimoji="1" lang="zh-CN" altLang="en-US" sz="2400" dirty="0">
                <a:latin typeface="Avenir Medium" panose="02000503020000020003" pitchFamily="2" charset="0"/>
              </a:rPr>
              <a:t> </a:t>
            </a:r>
            <a:r>
              <a:rPr kumimoji="1" lang="en-US" altLang="zh-CN" sz="2400" dirty="0">
                <a:latin typeface="Avenir Medium" panose="02000503020000020003" pitchFamily="2" charset="0"/>
              </a:rPr>
              <a:t>speakers‘</a:t>
            </a:r>
            <a:r>
              <a:rPr kumimoji="1" lang="zh-CN" altLang="en-US" sz="2400" dirty="0">
                <a:latin typeface="Avenir Medium" panose="02000503020000020003" pitchFamily="2" charset="0"/>
              </a:rPr>
              <a:t> </a:t>
            </a:r>
            <a:r>
              <a:rPr kumimoji="1" lang="en-US" altLang="zh-CN" sz="2400" dirty="0">
                <a:latin typeface="Avenir Medium" panose="02000503020000020003" pitchFamily="2" charset="0"/>
              </a:rPr>
              <a:t>occupation</a:t>
            </a:r>
            <a:r>
              <a:rPr kumimoji="1" lang="zh-CN" altLang="en-US" sz="2400" dirty="0">
                <a:latin typeface="Avenir Medium" panose="02000503020000020003" pitchFamily="2" charset="0"/>
              </a:rPr>
              <a:t> </a:t>
            </a:r>
            <a:r>
              <a:rPr kumimoji="1" lang="en-US" altLang="zh-CN" sz="2400" dirty="0">
                <a:latin typeface="Avenir Medium" panose="02000503020000020003" pitchFamily="2" charset="0"/>
              </a:rPr>
              <a:t>and</a:t>
            </a:r>
            <a:r>
              <a:rPr kumimoji="1" lang="zh-CN" altLang="en-US" sz="2400" dirty="0">
                <a:latin typeface="Avenir Medium" panose="02000503020000020003" pitchFamily="2" charset="0"/>
              </a:rPr>
              <a:t> </a:t>
            </a:r>
            <a:r>
              <a:rPr kumimoji="1" lang="en-US" altLang="zh-CN" sz="2400" dirty="0">
                <a:latin typeface="Avenir Medium" panose="02000503020000020003" pitchFamily="2" charset="0"/>
              </a:rPr>
              <a:t>main</a:t>
            </a:r>
            <a:r>
              <a:rPr kumimoji="1" lang="zh-CN" altLang="en-US" sz="2400" dirty="0">
                <a:latin typeface="Avenir Medium" panose="02000503020000020003" pitchFamily="2" charset="0"/>
              </a:rPr>
              <a:t> </a:t>
            </a:r>
            <a:r>
              <a:rPr kumimoji="1" lang="en-US" altLang="zh-CN" sz="2400" dirty="0">
                <a:latin typeface="Avenir Medium" panose="02000503020000020003" pitchFamily="2" charset="0"/>
              </a:rPr>
              <a:t>topic</a:t>
            </a:r>
            <a:r>
              <a:rPr kumimoji="1" lang="zh-CN" altLang="en-US" sz="2400" dirty="0">
                <a:latin typeface="Avenir Medium" panose="02000503020000020003" pitchFamily="2" charset="0"/>
              </a:rPr>
              <a:t> </a:t>
            </a:r>
            <a:r>
              <a:rPr kumimoji="1" lang="en-US" altLang="zh-CN" sz="2400" dirty="0">
                <a:latin typeface="Avenir Medium" panose="02000503020000020003" pitchFamily="2" charset="0"/>
              </a:rPr>
              <a:t>of</a:t>
            </a:r>
            <a:r>
              <a:rPr kumimoji="1" lang="zh-CN" altLang="en-US" sz="2400" dirty="0">
                <a:latin typeface="Avenir Medium" panose="02000503020000020003" pitchFamily="2" charset="0"/>
              </a:rPr>
              <a:t> </a:t>
            </a:r>
            <a:r>
              <a:rPr kumimoji="1" lang="en-US" altLang="zh-CN" sz="2400" dirty="0">
                <a:latin typeface="Avenir Medium" panose="02000503020000020003" pitchFamily="2" charset="0"/>
              </a:rPr>
              <a:t>the</a:t>
            </a:r>
            <a:r>
              <a:rPr kumimoji="1" lang="zh-CN" altLang="en-US" sz="2400" dirty="0">
                <a:latin typeface="Avenir Medium" panose="02000503020000020003" pitchFamily="2" charset="0"/>
              </a:rPr>
              <a:t> </a:t>
            </a:r>
            <a:r>
              <a:rPr kumimoji="1" lang="en-US" altLang="zh-CN" sz="2400" dirty="0">
                <a:latin typeface="Avenir Medium" panose="02000503020000020003" pitchFamily="2" charset="0"/>
              </a:rPr>
              <a:t>video</a:t>
            </a:r>
            <a:r>
              <a:rPr kumimoji="1" lang="zh-CN" altLang="en-US" sz="2400" dirty="0">
                <a:latin typeface="Avenir Medium" panose="02000503020000020003" pitchFamily="2" charset="0"/>
              </a:rPr>
              <a:t> </a:t>
            </a:r>
            <a:r>
              <a:rPr kumimoji="1" lang="en-US" altLang="zh-CN" sz="2400" dirty="0">
                <a:latin typeface="Avenir Medium" panose="02000503020000020003" pitchFamily="2" charset="0"/>
              </a:rPr>
              <a:t>as</a:t>
            </a:r>
            <a:r>
              <a:rPr kumimoji="1" lang="zh-CN" altLang="en-US" sz="2400" dirty="0">
                <a:latin typeface="Avenir Medium" panose="02000503020000020003" pitchFamily="2" charset="0"/>
              </a:rPr>
              <a:t> </a:t>
            </a:r>
            <a:r>
              <a:rPr kumimoji="1" lang="en-US" altLang="zh-CN" sz="2400" dirty="0">
                <a:latin typeface="Avenir Medium" panose="02000503020000020003" pitchFamily="2" charset="0"/>
              </a:rPr>
              <a:t>the</a:t>
            </a:r>
            <a:r>
              <a:rPr kumimoji="1" lang="zh-CN" altLang="en-US" sz="2400" dirty="0">
                <a:latin typeface="Avenir Medium" panose="02000503020000020003" pitchFamily="2" charset="0"/>
              </a:rPr>
              <a:t> </a:t>
            </a:r>
            <a:r>
              <a:rPr kumimoji="1" lang="en-US" altLang="zh-CN" sz="2400" dirty="0">
                <a:latin typeface="Avenir Medium" panose="02000503020000020003" pitchFamily="2" charset="0"/>
              </a:rPr>
              <a:t>input</a:t>
            </a:r>
            <a:r>
              <a:rPr kumimoji="1" lang="zh-CN" altLang="en-US" sz="2400" dirty="0">
                <a:latin typeface="Avenir Medium" panose="02000503020000020003" pitchFamily="2" charset="0"/>
              </a:rPr>
              <a:t> </a:t>
            </a:r>
            <a:r>
              <a:rPr kumimoji="1" lang="en-US" altLang="zh-CN" sz="2400" dirty="0">
                <a:latin typeface="Avenir Medium" panose="02000503020000020003" pitchFamily="2" charset="0"/>
              </a:rPr>
              <a:t>value,</a:t>
            </a:r>
            <a:r>
              <a:rPr kumimoji="1" lang="zh-CN" altLang="en-US" sz="2400" dirty="0">
                <a:latin typeface="Avenir Medium" panose="02000503020000020003" pitchFamily="2" charset="0"/>
              </a:rPr>
              <a:t> </a:t>
            </a:r>
            <a:r>
              <a:rPr kumimoji="1" lang="en-US" altLang="zh-CN" sz="2400" dirty="0">
                <a:latin typeface="Avenir Medium" panose="02000503020000020003" pitchFamily="2" charset="0"/>
              </a:rPr>
              <a:t>and</a:t>
            </a:r>
            <a:r>
              <a:rPr kumimoji="1" lang="zh-CN" altLang="en-US" sz="2400" dirty="0">
                <a:latin typeface="Avenir Medium" panose="02000503020000020003" pitchFamily="2" charset="0"/>
              </a:rPr>
              <a:t> </a:t>
            </a:r>
            <a:r>
              <a:rPr kumimoji="1" lang="en-US" altLang="zh-CN" sz="2400" dirty="0">
                <a:latin typeface="Avenir Medium" panose="02000503020000020003" pitchFamily="2" charset="0"/>
              </a:rPr>
              <a:t>set</a:t>
            </a:r>
            <a:r>
              <a:rPr kumimoji="1" lang="zh-CN" altLang="en-US" sz="2400" dirty="0">
                <a:latin typeface="Avenir Medium" panose="02000503020000020003" pitchFamily="2" charset="0"/>
              </a:rPr>
              <a:t> </a:t>
            </a:r>
            <a:r>
              <a:rPr kumimoji="1" lang="en-US" altLang="zh-CN" sz="2400" dirty="0">
                <a:latin typeface="Avenir Medium" panose="02000503020000020003" pitchFamily="2" charset="0"/>
              </a:rPr>
              <a:t>‘views’</a:t>
            </a:r>
            <a:r>
              <a:rPr kumimoji="1" lang="zh-CN" altLang="en-US" sz="2400" dirty="0">
                <a:latin typeface="Avenir Medium" panose="02000503020000020003" pitchFamily="2" charset="0"/>
              </a:rPr>
              <a:t> </a:t>
            </a:r>
            <a:r>
              <a:rPr kumimoji="1" lang="en-US" altLang="zh-CN" sz="2400" dirty="0">
                <a:latin typeface="Avenir Medium" panose="02000503020000020003" pitchFamily="2" charset="0"/>
              </a:rPr>
              <a:t>as</a:t>
            </a:r>
            <a:r>
              <a:rPr kumimoji="1" lang="zh-CN" altLang="en-US" sz="2400" dirty="0">
                <a:latin typeface="Avenir Medium" panose="02000503020000020003" pitchFamily="2" charset="0"/>
              </a:rPr>
              <a:t> </a:t>
            </a:r>
            <a:r>
              <a:rPr kumimoji="1" lang="en-US" altLang="zh-CN" sz="2400" dirty="0">
                <a:latin typeface="Avenir Medium" panose="02000503020000020003" pitchFamily="2" charset="0"/>
              </a:rPr>
              <a:t>the</a:t>
            </a:r>
            <a:r>
              <a:rPr kumimoji="1" lang="zh-CN" altLang="en-US" sz="2400" dirty="0">
                <a:latin typeface="Avenir Medium" panose="02000503020000020003" pitchFamily="2" charset="0"/>
              </a:rPr>
              <a:t> </a:t>
            </a:r>
            <a:r>
              <a:rPr kumimoji="1" lang="en-US" altLang="zh-CN" sz="2400" dirty="0">
                <a:latin typeface="Avenir Medium" panose="02000503020000020003" pitchFamily="2" charset="0"/>
              </a:rPr>
              <a:t>target</a:t>
            </a:r>
            <a:r>
              <a:rPr kumimoji="1" lang="zh-CN" altLang="en-US" sz="2400" dirty="0">
                <a:latin typeface="Avenir Medium" panose="02000503020000020003" pitchFamily="2" charset="0"/>
              </a:rPr>
              <a:t> </a:t>
            </a:r>
            <a:r>
              <a:rPr kumimoji="1" lang="en-US" altLang="zh-CN" sz="2400" dirty="0">
                <a:latin typeface="Avenir Medium" panose="02000503020000020003" pitchFamily="2" charset="0"/>
              </a:rPr>
              <a:t>value,</a:t>
            </a:r>
            <a:r>
              <a:rPr kumimoji="1" lang="zh-CN" altLang="en-US" sz="2400" dirty="0">
                <a:latin typeface="Avenir Medium" panose="02000503020000020003" pitchFamily="2" charset="0"/>
              </a:rPr>
              <a:t> </a:t>
            </a:r>
            <a:r>
              <a:rPr kumimoji="1" lang="en-US" altLang="zh-CN" sz="2400" dirty="0">
                <a:latin typeface="Avenir Medium" panose="02000503020000020003" pitchFamily="2" charset="0"/>
              </a:rPr>
              <a:t>then</a:t>
            </a:r>
            <a:r>
              <a:rPr kumimoji="1" lang="zh-CN" altLang="en-US" sz="2400" dirty="0">
                <a:latin typeface="Avenir Medium" panose="02000503020000020003" pitchFamily="2" charset="0"/>
              </a:rPr>
              <a:t> </a:t>
            </a:r>
            <a:r>
              <a:rPr kumimoji="1" lang="en-US" altLang="zh-CN" sz="2400" dirty="0">
                <a:latin typeface="Avenir Medium" panose="02000503020000020003" pitchFamily="2" charset="0"/>
              </a:rPr>
              <a:t>we</a:t>
            </a:r>
            <a:r>
              <a:rPr kumimoji="1" lang="zh-CN" altLang="en-US" sz="2400" dirty="0">
                <a:latin typeface="Avenir Medium" panose="02000503020000020003" pitchFamily="2" charset="0"/>
              </a:rPr>
              <a:t> </a:t>
            </a:r>
            <a:r>
              <a:rPr kumimoji="1" lang="en-US" altLang="zh-CN" sz="2400" dirty="0">
                <a:latin typeface="Avenir Medium" panose="02000503020000020003" pitchFamily="2" charset="0"/>
              </a:rPr>
              <a:t>may</a:t>
            </a:r>
            <a:r>
              <a:rPr kumimoji="1" lang="zh-CN" altLang="en-US" sz="2400" dirty="0">
                <a:latin typeface="Avenir Medium" panose="02000503020000020003" pitchFamily="2" charset="0"/>
              </a:rPr>
              <a:t> </a:t>
            </a:r>
            <a:r>
              <a:rPr kumimoji="1" lang="en-US" altLang="zh-CN" sz="2400" dirty="0">
                <a:latin typeface="Avenir Medium" panose="02000503020000020003" pitchFamily="2" charset="0"/>
              </a:rPr>
              <a:t>get</a:t>
            </a:r>
            <a:r>
              <a:rPr kumimoji="1" lang="zh-CN" altLang="en-US" sz="2400" dirty="0">
                <a:latin typeface="Avenir Medium" panose="02000503020000020003" pitchFamily="2" charset="0"/>
              </a:rPr>
              <a:t> </a:t>
            </a:r>
            <a:r>
              <a:rPr kumimoji="1" lang="en-US" altLang="zh-CN" sz="2400" dirty="0">
                <a:latin typeface="Avenir Medium" panose="02000503020000020003" pitchFamily="2" charset="0"/>
              </a:rPr>
              <a:t>an</a:t>
            </a:r>
            <a:r>
              <a:rPr kumimoji="1" lang="zh-CN" altLang="en-US" sz="2400" dirty="0">
                <a:latin typeface="Avenir Medium" panose="02000503020000020003" pitchFamily="2" charset="0"/>
              </a:rPr>
              <a:t> </a:t>
            </a:r>
            <a:r>
              <a:rPr kumimoji="1" lang="en-US" altLang="zh-CN" sz="2400" dirty="0">
                <a:latin typeface="Avenir Medium" panose="02000503020000020003" pitchFamily="2" charset="0"/>
              </a:rPr>
              <a:t>model</a:t>
            </a:r>
            <a:r>
              <a:rPr kumimoji="1" lang="zh-CN" altLang="en-US" sz="2400" dirty="0">
                <a:latin typeface="Avenir Medium" panose="02000503020000020003" pitchFamily="2" charset="0"/>
              </a:rPr>
              <a:t> </a:t>
            </a:r>
            <a:r>
              <a:rPr kumimoji="1" lang="en-US" altLang="zh-CN" sz="2400" dirty="0">
                <a:latin typeface="Avenir Medium" panose="02000503020000020003" pitchFamily="2" charset="0"/>
              </a:rPr>
              <a:t>to</a:t>
            </a:r>
            <a:r>
              <a:rPr kumimoji="1" lang="zh-CN" altLang="en-US" sz="2400" dirty="0">
                <a:latin typeface="Avenir Medium" panose="02000503020000020003" pitchFamily="2" charset="0"/>
              </a:rPr>
              <a:t> </a:t>
            </a:r>
            <a:r>
              <a:rPr kumimoji="1" lang="en-US" altLang="zh-CN" sz="2400" dirty="0">
                <a:latin typeface="Avenir Medium" panose="02000503020000020003" pitchFamily="2" charset="0"/>
              </a:rPr>
              <a:t>predict</a:t>
            </a:r>
            <a:r>
              <a:rPr kumimoji="1" lang="zh-CN" altLang="en-US" sz="2400" dirty="0">
                <a:latin typeface="Avenir Medium" panose="02000503020000020003" pitchFamily="2" charset="0"/>
              </a:rPr>
              <a:t> </a:t>
            </a:r>
            <a:r>
              <a:rPr kumimoji="1" lang="en-US" altLang="zh-CN" sz="2400" dirty="0">
                <a:latin typeface="Avenir Medium" panose="02000503020000020003" pitchFamily="2" charset="0"/>
              </a:rPr>
              <a:t>number</a:t>
            </a:r>
            <a:r>
              <a:rPr kumimoji="1" lang="zh-CN" altLang="en-US" sz="2400" dirty="0">
                <a:latin typeface="Avenir Medium" panose="02000503020000020003" pitchFamily="2" charset="0"/>
              </a:rPr>
              <a:t> </a:t>
            </a:r>
            <a:r>
              <a:rPr kumimoji="1" lang="en-US" altLang="zh-CN" sz="2400" dirty="0">
                <a:latin typeface="Avenir Medium" panose="02000503020000020003" pitchFamily="2" charset="0"/>
              </a:rPr>
              <a:t>of</a:t>
            </a:r>
            <a:r>
              <a:rPr kumimoji="1" lang="zh-CN" altLang="en-US" sz="2400" dirty="0">
                <a:latin typeface="Avenir Medium" panose="02000503020000020003" pitchFamily="2" charset="0"/>
              </a:rPr>
              <a:t> </a:t>
            </a:r>
            <a:r>
              <a:rPr kumimoji="1" lang="en-US" altLang="zh-CN" sz="2400" dirty="0">
                <a:latin typeface="Avenir Medium" panose="02000503020000020003" pitchFamily="2" charset="0"/>
              </a:rPr>
              <a:t>views</a:t>
            </a:r>
            <a:r>
              <a:rPr kumimoji="1" lang="zh-CN" altLang="en-US" sz="2400" dirty="0">
                <a:latin typeface="Avenir Medium" panose="02000503020000020003" pitchFamily="2" charset="0"/>
              </a:rPr>
              <a:t> </a:t>
            </a:r>
            <a:r>
              <a:rPr kumimoji="1" lang="en-US" altLang="zh-CN" sz="2400" dirty="0">
                <a:latin typeface="Avenir Medium" panose="02000503020000020003" pitchFamily="2" charset="0"/>
              </a:rPr>
              <a:t>of</a:t>
            </a:r>
            <a:r>
              <a:rPr kumimoji="1" lang="zh-CN" altLang="en-US" sz="2400" dirty="0">
                <a:latin typeface="Avenir Medium" panose="02000503020000020003" pitchFamily="2" charset="0"/>
              </a:rPr>
              <a:t> </a:t>
            </a:r>
            <a:r>
              <a:rPr kumimoji="1" lang="en-US" altLang="zh-CN" sz="2400" dirty="0">
                <a:latin typeface="Avenir Medium" panose="02000503020000020003" pitchFamily="2" charset="0"/>
              </a:rPr>
              <a:t>an</a:t>
            </a:r>
            <a:r>
              <a:rPr kumimoji="1" lang="zh-CN" altLang="en-US" sz="2400" dirty="0">
                <a:latin typeface="Avenir Medium" panose="02000503020000020003" pitchFamily="2" charset="0"/>
              </a:rPr>
              <a:t> </a:t>
            </a:r>
            <a:r>
              <a:rPr kumimoji="1" lang="en-US" altLang="zh-CN" sz="2400" dirty="0">
                <a:latin typeface="Avenir Medium" panose="02000503020000020003" pitchFamily="2" charset="0"/>
              </a:rPr>
              <a:t>given</a:t>
            </a:r>
            <a:r>
              <a:rPr kumimoji="1" lang="zh-CN" altLang="en-US" sz="2400" dirty="0">
                <a:latin typeface="Avenir Medium" panose="02000503020000020003" pitchFamily="2" charset="0"/>
              </a:rPr>
              <a:t> </a:t>
            </a:r>
            <a:r>
              <a:rPr kumimoji="1" lang="en-US" altLang="zh-CN" sz="2400" dirty="0">
                <a:latin typeface="Avenir Medium" panose="02000503020000020003" pitchFamily="2" charset="0"/>
              </a:rPr>
              <a:t>information</a:t>
            </a:r>
            <a:r>
              <a:rPr kumimoji="1" lang="zh-CN" altLang="en-US" sz="2400" dirty="0">
                <a:latin typeface="Avenir Medium" panose="02000503020000020003" pitchFamily="2" charset="0"/>
              </a:rPr>
              <a:t> </a:t>
            </a:r>
            <a:r>
              <a:rPr kumimoji="1" lang="en-US" altLang="zh-CN" sz="2400" dirty="0">
                <a:latin typeface="Avenir Medium" panose="02000503020000020003" pitchFamily="2" charset="0"/>
              </a:rPr>
              <a:t>video.</a:t>
            </a:r>
          </a:p>
          <a:p>
            <a:pPr marL="0" indent="0">
              <a:buNone/>
            </a:pPr>
            <a:endParaRPr kumimoji="1" lang="en-US" altLang="zh-CN" sz="3600" dirty="0">
              <a:latin typeface="Avenir Medium" panose="02000503020000020003" pitchFamily="2" charset="0"/>
            </a:endParaRPr>
          </a:p>
        </p:txBody>
      </p:sp>
    </p:spTree>
    <p:extLst>
      <p:ext uri="{BB962C8B-B14F-4D97-AF65-F5344CB8AC3E}">
        <p14:creationId xmlns:p14="http://schemas.microsoft.com/office/powerpoint/2010/main" val="17900138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40B7E6AC-0962-B842-A329-062A3FB40F80}"/>
              </a:ext>
            </a:extLst>
          </p:cNvPr>
          <p:cNvSpPr txBox="1"/>
          <p:nvPr/>
        </p:nvSpPr>
        <p:spPr>
          <a:xfrm>
            <a:off x="3064497" y="2644170"/>
            <a:ext cx="6063006" cy="1569660"/>
          </a:xfrm>
          <a:prstGeom prst="rect">
            <a:avLst/>
          </a:prstGeom>
          <a:noFill/>
        </p:spPr>
        <p:txBody>
          <a:bodyPr wrap="none" rtlCol="0">
            <a:spAutoFit/>
          </a:bodyPr>
          <a:lstStyle/>
          <a:p>
            <a:pPr algn="ctr"/>
            <a:r>
              <a:rPr kumimoji="1" lang="en-US" altLang="zh-CN" sz="4800" dirty="0">
                <a:latin typeface="Avenir Medium" panose="02000503020000020003" pitchFamily="2" charset="0"/>
              </a:rPr>
              <a:t>2</a:t>
            </a:r>
          </a:p>
          <a:p>
            <a:pPr algn="ctr"/>
            <a:r>
              <a:rPr kumimoji="1" lang="en-US" altLang="zh-CN" sz="4800" dirty="0">
                <a:latin typeface="Avenir Medium" panose="02000503020000020003" pitchFamily="2" charset="0"/>
              </a:rPr>
              <a:t>Prototype</a:t>
            </a:r>
            <a:r>
              <a:rPr kumimoji="1" lang="zh-CN" altLang="en-US" sz="4800" dirty="0">
                <a:latin typeface="Avenir Medium" panose="02000503020000020003" pitchFamily="2" charset="0"/>
              </a:rPr>
              <a:t> </a:t>
            </a:r>
            <a:r>
              <a:rPr kumimoji="1" lang="en-US" altLang="zh-CN" sz="4800" dirty="0">
                <a:latin typeface="Avenir Medium" panose="02000503020000020003" pitchFamily="2" charset="0"/>
              </a:rPr>
              <a:t>of</a:t>
            </a:r>
            <a:r>
              <a:rPr kumimoji="1" lang="zh-CN" altLang="en-US" sz="4800" dirty="0">
                <a:latin typeface="Avenir Medium" panose="02000503020000020003" pitchFamily="2" charset="0"/>
              </a:rPr>
              <a:t> </a:t>
            </a:r>
            <a:r>
              <a:rPr kumimoji="1" lang="en-US" altLang="zh-CN" sz="4800" dirty="0">
                <a:latin typeface="Avenir Medium" panose="02000503020000020003" pitchFamily="2" charset="0"/>
              </a:rPr>
              <a:t>the</a:t>
            </a:r>
            <a:r>
              <a:rPr kumimoji="1" lang="zh-CN" altLang="en-US" sz="4800" dirty="0">
                <a:latin typeface="Avenir Medium" panose="02000503020000020003" pitchFamily="2" charset="0"/>
              </a:rPr>
              <a:t> </a:t>
            </a:r>
            <a:r>
              <a:rPr kumimoji="1" lang="en-US" altLang="zh-CN" sz="4800" dirty="0">
                <a:latin typeface="Avenir Medium" panose="02000503020000020003" pitchFamily="2" charset="0"/>
              </a:rPr>
              <a:t>GUI</a:t>
            </a:r>
            <a:endParaRPr kumimoji="1" lang="zh-CN" altLang="en-US" sz="4800" dirty="0"/>
          </a:p>
        </p:txBody>
      </p:sp>
    </p:spTree>
    <p:extLst>
      <p:ext uri="{BB962C8B-B14F-4D97-AF65-F5344CB8AC3E}">
        <p14:creationId xmlns:p14="http://schemas.microsoft.com/office/powerpoint/2010/main" val="39552342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73C5FE-F787-F14D-996F-FEFD6466EB50}"/>
              </a:ext>
            </a:extLst>
          </p:cNvPr>
          <p:cNvSpPr>
            <a:spLocks noGrp="1"/>
          </p:cNvSpPr>
          <p:nvPr>
            <p:ph type="title"/>
          </p:nvPr>
        </p:nvSpPr>
        <p:spPr/>
        <p:txBody>
          <a:bodyPr>
            <a:normAutofit/>
          </a:bodyPr>
          <a:lstStyle/>
          <a:p>
            <a:r>
              <a:rPr kumimoji="1" lang="en-US" altLang="zh-CN" dirty="0">
                <a:latin typeface="Avenir Medium" panose="02000503020000020003" pitchFamily="2" charset="0"/>
              </a:rPr>
              <a:t>2.</a:t>
            </a:r>
            <a:r>
              <a:rPr kumimoji="1" lang="zh-CN" altLang="en-US" dirty="0">
                <a:latin typeface="Avenir Medium" panose="02000503020000020003" pitchFamily="2" charset="0"/>
              </a:rPr>
              <a:t> </a:t>
            </a:r>
            <a:r>
              <a:rPr kumimoji="1" lang="en-US" altLang="zh-CN" dirty="0">
                <a:latin typeface="Avenir Medium" panose="02000503020000020003" pitchFamily="2" charset="0"/>
              </a:rPr>
              <a:t>Prototype</a:t>
            </a:r>
            <a:r>
              <a:rPr kumimoji="1" lang="zh-CN" altLang="en-US" dirty="0">
                <a:latin typeface="Avenir Medium" panose="02000503020000020003" pitchFamily="2" charset="0"/>
              </a:rPr>
              <a:t> </a:t>
            </a:r>
            <a:r>
              <a:rPr kumimoji="1" lang="en-US" altLang="zh-CN" dirty="0">
                <a:latin typeface="Avenir Medium" panose="02000503020000020003" pitchFamily="2" charset="0"/>
              </a:rPr>
              <a:t>of</a:t>
            </a:r>
            <a:r>
              <a:rPr kumimoji="1" lang="zh-CN" altLang="en-US" dirty="0">
                <a:latin typeface="Avenir Medium" panose="02000503020000020003" pitchFamily="2" charset="0"/>
              </a:rPr>
              <a:t> </a:t>
            </a:r>
            <a:r>
              <a:rPr kumimoji="1" lang="en-US" altLang="zh-CN" dirty="0">
                <a:latin typeface="Avenir Medium" panose="02000503020000020003" pitchFamily="2" charset="0"/>
              </a:rPr>
              <a:t>the</a:t>
            </a:r>
            <a:r>
              <a:rPr kumimoji="1" lang="zh-CN" altLang="en-US" dirty="0">
                <a:latin typeface="Avenir Medium" panose="02000503020000020003" pitchFamily="2" charset="0"/>
              </a:rPr>
              <a:t> </a:t>
            </a:r>
            <a:r>
              <a:rPr kumimoji="1" lang="en-US" altLang="zh-CN" dirty="0">
                <a:latin typeface="Avenir Medium" panose="02000503020000020003" pitchFamily="2" charset="0"/>
              </a:rPr>
              <a:t>GUI</a:t>
            </a:r>
            <a:endParaRPr kumimoji="1" lang="zh-CN" altLang="en-US" dirty="0"/>
          </a:p>
        </p:txBody>
      </p:sp>
      <p:pic>
        <p:nvPicPr>
          <p:cNvPr id="4" name="图片 3">
            <a:extLst>
              <a:ext uri="{FF2B5EF4-FFF2-40B4-BE49-F238E27FC236}">
                <a16:creationId xmlns:a16="http://schemas.microsoft.com/office/drawing/2014/main" id="{801955C1-D839-4F0D-9E18-3B334625B39F}"/>
              </a:ext>
            </a:extLst>
          </p:cNvPr>
          <p:cNvPicPr>
            <a:picLocks noChangeAspect="1"/>
          </p:cNvPicPr>
          <p:nvPr/>
        </p:nvPicPr>
        <p:blipFill>
          <a:blip r:embed="rId2"/>
          <a:stretch>
            <a:fillRect/>
          </a:stretch>
        </p:blipFill>
        <p:spPr>
          <a:xfrm>
            <a:off x="4726112" y="1568862"/>
            <a:ext cx="7323419" cy="4526478"/>
          </a:xfrm>
          <a:prstGeom prst="rect">
            <a:avLst/>
          </a:prstGeom>
        </p:spPr>
      </p:pic>
      <p:pic>
        <p:nvPicPr>
          <p:cNvPr id="6" name="图片 5">
            <a:extLst>
              <a:ext uri="{FF2B5EF4-FFF2-40B4-BE49-F238E27FC236}">
                <a16:creationId xmlns:a16="http://schemas.microsoft.com/office/drawing/2014/main" id="{12301AE5-31B0-45C2-9348-294FD3B488C3}"/>
              </a:ext>
            </a:extLst>
          </p:cNvPr>
          <p:cNvPicPr>
            <a:picLocks noChangeAspect="1"/>
          </p:cNvPicPr>
          <p:nvPr/>
        </p:nvPicPr>
        <p:blipFill>
          <a:blip r:embed="rId3"/>
          <a:stretch>
            <a:fillRect/>
          </a:stretch>
        </p:blipFill>
        <p:spPr>
          <a:xfrm>
            <a:off x="492742" y="1568862"/>
            <a:ext cx="4021256" cy="4538493"/>
          </a:xfrm>
          <a:prstGeom prst="rect">
            <a:avLst/>
          </a:prstGeom>
        </p:spPr>
      </p:pic>
      <p:sp>
        <p:nvSpPr>
          <p:cNvPr id="3" name="文本框 2">
            <a:extLst>
              <a:ext uri="{FF2B5EF4-FFF2-40B4-BE49-F238E27FC236}">
                <a16:creationId xmlns:a16="http://schemas.microsoft.com/office/drawing/2014/main" id="{36CC0A94-43D1-9E4A-A69E-A93663BA4B89}"/>
              </a:ext>
            </a:extLst>
          </p:cNvPr>
          <p:cNvSpPr txBox="1"/>
          <p:nvPr/>
        </p:nvSpPr>
        <p:spPr>
          <a:xfrm>
            <a:off x="1821933" y="6095338"/>
            <a:ext cx="1362874" cy="584775"/>
          </a:xfrm>
          <a:prstGeom prst="rect">
            <a:avLst/>
          </a:prstGeom>
          <a:noFill/>
        </p:spPr>
        <p:txBody>
          <a:bodyPr wrap="none" rtlCol="0">
            <a:spAutoFit/>
          </a:bodyPr>
          <a:lstStyle/>
          <a:p>
            <a:r>
              <a:rPr kumimoji="1" lang="en-US" altLang="zh-CN" sz="3200" dirty="0">
                <a:latin typeface="Avenir Medium" panose="02000503020000020003" pitchFamily="2" charset="0"/>
              </a:rPr>
              <a:t>Log-In</a:t>
            </a:r>
            <a:endParaRPr kumimoji="1" lang="zh-CN" altLang="en-US" sz="3200" dirty="0">
              <a:latin typeface="Avenir Medium" panose="02000503020000020003" pitchFamily="2" charset="0"/>
            </a:endParaRPr>
          </a:p>
        </p:txBody>
      </p:sp>
      <p:sp>
        <p:nvSpPr>
          <p:cNvPr id="7" name="文本框 6">
            <a:extLst>
              <a:ext uri="{FF2B5EF4-FFF2-40B4-BE49-F238E27FC236}">
                <a16:creationId xmlns:a16="http://schemas.microsoft.com/office/drawing/2014/main" id="{18D846EB-AE30-9E4B-BD63-D5A9C8E60BF9}"/>
              </a:ext>
            </a:extLst>
          </p:cNvPr>
          <p:cNvSpPr txBox="1"/>
          <p:nvPr/>
        </p:nvSpPr>
        <p:spPr>
          <a:xfrm>
            <a:off x="5994858" y="6095339"/>
            <a:ext cx="4785926" cy="584775"/>
          </a:xfrm>
          <a:prstGeom prst="rect">
            <a:avLst/>
          </a:prstGeom>
          <a:noFill/>
        </p:spPr>
        <p:txBody>
          <a:bodyPr wrap="none" rtlCol="0">
            <a:spAutoFit/>
          </a:bodyPr>
          <a:lstStyle/>
          <a:p>
            <a:r>
              <a:rPr kumimoji="1" lang="en-US" altLang="zh-CN" sz="3200" dirty="0">
                <a:latin typeface="Avenir Medium" panose="02000503020000020003" pitchFamily="2" charset="0"/>
              </a:rPr>
              <a:t>Choose</a:t>
            </a:r>
            <a:r>
              <a:rPr kumimoji="1" lang="zh-CN" altLang="en-US" sz="3200" dirty="0">
                <a:latin typeface="Avenir Medium" panose="02000503020000020003" pitchFamily="2" charset="0"/>
              </a:rPr>
              <a:t> </a:t>
            </a:r>
            <a:r>
              <a:rPr kumimoji="1" lang="en-US" altLang="zh-CN" sz="3200" dirty="0">
                <a:latin typeface="Avenir Medium" panose="02000503020000020003" pitchFamily="2" charset="0"/>
              </a:rPr>
              <a:t>interested</a:t>
            </a:r>
            <a:r>
              <a:rPr kumimoji="1" lang="zh-CN" altLang="en-US" sz="3200" dirty="0">
                <a:latin typeface="Avenir Medium" panose="02000503020000020003" pitchFamily="2" charset="0"/>
              </a:rPr>
              <a:t> </a:t>
            </a:r>
            <a:r>
              <a:rPr kumimoji="1" lang="en-US" altLang="zh-CN" sz="3200" dirty="0">
                <a:latin typeface="Avenir Medium" panose="02000503020000020003" pitchFamily="2" charset="0"/>
              </a:rPr>
              <a:t>labels</a:t>
            </a:r>
            <a:endParaRPr kumimoji="1" lang="zh-CN" altLang="en-US" sz="3200" dirty="0">
              <a:latin typeface="Avenir Medium" panose="02000503020000020003" pitchFamily="2" charset="0"/>
            </a:endParaRPr>
          </a:p>
        </p:txBody>
      </p:sp>
    </p:spTree>
    <p:extLst>
      <p:ext uri="{BB962C8B-B14F-4D97-AF65-F5344CB8AC3E}">
        <p14:creationId xmlns:p14="http://schemas.microsoft.com/office/powerpoint/2010/main" val="14076404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8011BBE9-07A5-45CA-9E26-C6F20AB77AFB}"/>
              </a:ext>
            </a:extLst>
          </p:cNvPr>
          <p:cNvPicPr>
            <a:picLocks noChangeAspect="1"/>
          </p:cNvPicPr>
          <p:nvPr/>
        </p:nvPicPr>
        <p:blipFill>
          <a:blip r:embed="rId2"/>
          <a:stretch>
            <a:fillRect/>
          </a:stretch>
        </p:blipFill>
        <p:spPr>
          <a:xfrm>
            <a:off x="5724731" y="1414486"/>
            <a:ext cx="6048366" cy="5078389"/>
          </a:xfrm>
          <a:prstGeom prst="rect">
            <a:avLst/>
          </a:prstGeom>
        </p:spPr>
      </p:pic>
      <p:sp>
        <p:nvSpPr>
          <p:cNvPr id="5" name="标题 1">
            <a:extLst>
              <a:ext uri="{FF2B5EF4-FFF2-40B4-BE49-F238E27FC236}">
                <a16:creationId xmlns:a16="http://schemas.microsoft.com/office/drawing/2014/main" id="{69DF134C-3740-0641-B339-4AD376CC0566}"/>
              </a:ext>
            </a:extLst>
          </p:cNvPr>
          <p:cNvSpPr>
            <a:spLocks noGrp="1"/>
          </p:cNvSpPr>
          <p:nvPr>
            <p:ph type="title"/>
          </p:nvPr>
        </p:nvSpPr>
        <p:spPr>
          <a:xfrm>
            <a:off x="838200" y="365125"/>
            <a:ext cx="10515600" cy="1325563"/>
          </a:xfrm>
        </p:spPr>
        <p:txBody>
          <a:bodyPr>
            <a:normAutofit/>
          </a:bodyPr>
          <a:lstStyle/>
          <a:p>
            <a:r>
              <a:rPr kumimoji="1" lang="en-US" altLang="zh-CN" dirty="0">
                <a:latin typeface="Avenir Medium" panose="02000503020000020003" pitchFamily="2" charset="0"/>
              </a:rPr>
              <a:t>2.</a:t>
            </a:r>
            <a:r>
              <a:rPr kumimoji="1" lang="zh-CN" altLang="en-US" dirty="0">
                <a:latin typeface="Avenir Medium" panose="02000503020000020003" pitchFamily="2" charset="0"/>
              </a:rPr>
              <a:t> </a:t>
            </a:r>
            <a:r>
              <a:rPr kumimoji="1" lang="en-US" altLang="zh-CN" dirty="0">
                <a:latin typeface="Avenir Medium" panose="02000503020000020003" pitchFamily="2" charset="0"/>
              </a:rPr>
              <a:t>Prototype</a:t>
            </a:r>
            <a:r>
              <a:rPr kumimoji="1" lang="zh-CN" altLang="en-US" dirty="0">
                <a:latin typeface="Avenir Medium" panose="02000503020000020003" pitchFamily="2" charset="0"/>
              </a:rPr>
              <a:t> </a:t>
            </a:r>
            <a:r>
              <a:rPr kumimoji="1" lang="en-US" altLang="zh-CN" dirty="0">
                <a:latin typeface="Avenir Medium" panose="02000503020000020003" pitchFamily="2" charset="0"/>
              </a:rPr>
              <a:t>of</a:t>
            </a:r>
            <a:r>
              <a:rPr kumimoji="1" lang="zh-CN" altLang="en-US" dirty="0">
                <a:latin typeface="Avenir Medium" panose="02000503020000020003" pitchFamily="2" charset="0"/>
              </a:rPr>
              <a:t> </a:t>
            </a:r>
            <a:r>
              <a:rPr kumimoji="1" lang="en-US" altLang="zh-CN" dirty="0">
                <a:latin typeface="Avenir Medium" panose="02000503020000020003" pitchFamily="2" charset="0"/>
              </a:rPr>
              <a:t>the</a:t>
            </a:r>
            <a:r>
              <a:rPr kumimoji="1" lang="zh-CN" altLang="en-US" dirty="0">
                <a:latin typeface="Avenir Medium" panose="02000503020000020003" pitchFamily="2" charset="0"/>
              </a:rPr>
              <a:t> </a:t>
            </a:r>
            <a:r>
              <a:rPr kumimoji="1" lang="en-US" altLang="zh-CN" dirty="0">
                <a:latin typeface="Avenir Medium" panose="02000503020000020003" pitchFamily="2" charset="0"/>
              </a:rPr>
              <a:t>GUI</a:t>
            </a:r>
            <a:endParaRPr kumimoji="1" lang="zh-CN" altLang="en-US" dirty="0"/>
          </a:p>
        </p:txBody>
      </p:sp>
      <p:sp>
        <p:nvSpPr>
          <p:cNvPr id="4" name="文本框 3">
            <a:extLst>
              <a:ext uri="{FF2B5EF4-FFF2-40B4-BE49-F238E27FC236}">
                <a16:creationId xmlns:a16="http://schemas.microsoft.com/office/drawing/2014/main" id="{069ADAE5-59DD-2F40-B723-4E85E5CF11D1}"/>
              </a:ext>
            </a:extLst>
          </p:cNvPr>
          <p:cNvSpPr txBox="1"/>
          <p:nvPr/>
        </p:nvSpPr>
        <p:spPr>
          <a:xfrm>
            <a:off x="322467" y="1562822"/>
            <a:ext cx="4886531" cy="5078313"/>
          </a:xfrm>
          <a:prstGeom prst="rect">
            <a:avLst/>
          </a:prstGeom>
          <a:noFill/>
        </p:spPr>
        <p:txBody>
          <a:bodyPr wrap="square" rtlCol="0">
            <a:spAutoFit/>
          </a:bodyPr>
          <a:lstStyle/>
          <a:p>
            <a:pPr algn="ctr"/>
            <a:r>
              <a:rPr kumimoji="1" lang="en-US" altLang="zh-CN" sz="3600" dirty="0">
                <a:latin typeface="Avenir Medium" panose="02000503020000020003" pitchFamily="2" charset="0"/>
              </a:rPr>
              <a:t>Homepage</a:t>
            </a:r>
          </a:p>
          <a:p>
            <a:pPr algn="ctr"/>
            <a:endParaRPr kumimoji="1" lang="en-US" altLang="zh-CN" sz="2400" dirty="0">
              <a:latin typeface="Avenir Medium" panose="02000503020000020003" pitchFamily="2" charset="0"/>
            </a:endParaRPr>
          </a:p>
          <a:p>
            <a:pPr marL="457200" indent="-457200">
              <a:buFont typeface="Arial" panose="020B0604020202020204" pitchFamily="34" charset="0"/>
              <a:buChar char="•"/>
            </a:pPr>
            <a:r>
              <a:rPr kumimoji="1" lang="en" altLang="zh-CN" sz="2800" dirty="0">
                <a:latin typeface="Avenir Medium" panose="02000503020000020003" pitchFamily="2" charset="0"/>
              </a:rPr>
              <a:t>After the initial selection of tags, users will have their </a:t>
            </a:r>
            <a:r>
              <a:rPr kumimoji="1" lang="en" altLang="zh-CN" sz="2800" dirty="0">
                <a:solidFill>
                  <a:srgbClr val="FF0000"/>
                </a:solidFill>
                <a:latin typeface="Avenir Medium" panose="02000503020000020003" pitchFamily="2" charset="0"/>
              </a:rPr>
              <a:t>personalized homepage </a:t>
            </a:r>
            <a:r>
              <a:rPr kumimoji="1" lang="en" altLang="zh-CN" sz="2800" dirty="0">
                <a:latin typeface="Avenir Medium" panose="02000503020000020003" pitchFamily="2" charset="0"/>
              </a:rPr>
              <a:t>to recommend TED videos of interest to them. </a:t>
            </a:r>
          </a:p>
          <a:p>
            <a:pPr marL="457200" indent="-457200">
              <a:buFont typeface="Arial" panose="020B0604020202020204" pitchFamily="34" charset="0"/>
              <a:buChar char="•"/>
            </a:pPr>
            <a:r>
              <a:rPr kumimoji="1" lang="en" altLang="zh-CN" sz="2800" dirty="0">
                <a:latin typeface="Avenir Medium" panose="02000503020000020003" pitchFamily="2" charset="0"/>
              </a:rPr>
              <a:t>In the homepage, they can filter videos by </a:t>
            </a:r>
            <a:r>
              <a:rPr kumimoji="1" lang="en" altLang="zh-CN" sz="2800" dirty="0">
                <a:solidFill>
                  <a:srgbClr val="FF0000"/>
                </a:solidFill>
                <a:latin typeface="Avenir Medium" panose="02000503020000020003" pitchFamily="2" charset="0"/>
              </a:rPr>
              <a:t>theme</a:t>
            </a:r>
            <a:r>
              <a:rPr kumimoji="1" lang="en" altLang="zh-CN" sz="2800" dirty="0">
                <a:latin typeface="Avenir Medium" panose="02000503020000020003" pitchFamily="2" charset="0"/>
              </a:rPr>
              <a:t> and </a:t>
            </a:r>
            <a:r>
              <a:rPr kumimoji="1" lang="en" altLang="zh-CN" sz="2800" dirty="0">
                <a:solidFill>
                  <a:srgbClr val="FF0000"/>
                </a:solidFill>
                <a:latin typeface="Avenir Medium" panose="02000503020000020003" pitchFamily="2" charset="0"/>
              </a:rPr>
              <a:t>time</a:t>
            </a:r>
            <a:r>
              <a:rPr kumimoji="1" lang="en" altLang="zh-CN" sz="2800" dirty="0">
                <a:latin typeface="Avenir Medium" panose="02000503020000020003" pitchFamily="2" charset="0"/>
              </a:rPr>
              <a:t>.</a:t>
            </a:r>
            <a:endParaRPr kumimoji="1" lang="zh-CN" altLang="en-US" sz="2800" dirty="0"/>
          </a:p>
        </p:txBody>
      </p:sp>
    </p:spTree>
    <p:extLst>
      <p:ext uri="{BB962C8B-B14F-4D97-AF65-F5344CB8AC3E}">
        <p14:creationId xmlns:p14="http://schemas.microsoft.com/office/powerpoint/2010/main" val="487533373"/>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563</TotalTime>
  <Words>963</Words>
  <Application>Microsoft Macintosh PowerPoint</Application>
  <PresentationFormat>宽屏</PresentationFormat>
  <Paragraphs>133</Paragraphs>
  <Slides>26</Slides>
  <Notes>0</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26</vt:i4>
      </vt:variant>
    </vt:vector>
  </HeadingPairs>
  <TitlesOfParts>
    <vt:vector size="33" baseType="lpstr">
      <vt:lpstr>等线</vt:lpstr>
      <vt:lpstr>等线 Light</vt:lpstr>
      <vt:lpstr>Arial</vt:lpstr>
      <vt:lpstr>Avenir Black</vt:lpstr>
      <vt:lpstr>Avenir Heavy</vt:lpstr>
      <vt:lpstr>Avenir Medium</vt:lpstr>
      <vt:lpstr>Office 主题​​</vt:lpstr>
      <vt:lpstr>TED Talks Data Mining</vt:lpstr>
      <vt:lpstr>Subtitles</vt:lpstr>
      <vt:lpstr>PowerPoint 演示文稿</vt:lpstr>
      <vt:lpstr>1. Detailed Architecture</vt:lpstr>
      <vt:lpstr>1. Detailed Architecture</vt:lpstr>
      <vt:lpstr>1. Detailed Architecture</vt:lpstr>
      <vt:lpstr>PowerPoint 演示文稿</vt:lpstr>
      <vt:lpstr>2. Prototype of the GUI</vt:lpstr>
      <vt:lpstr>2. Prototype of the GUI</vt:lpstr>
      <vt:lpstr>2. Prototype of the GUI</vt:lpstr>
      <vt:lpstr>2. Prototype of the GUI</vt:lpstr>
      <vt:lpstr>PowerPoint 演示文稿</vt:lpstr>
      <vt:lpstr>3. Data Clearing and Transformation</vt:lpstr>
      <vt:lpstr>3. Data Clearing and Transformation</vt:lpstr>
      <vt:lpstr>3. Data Clearing and Transformation</vt:lpstr>
      <vt:lpstr>PowerPoint 演示文稿</vt:lpstr>
      <vt:lpstr>PowerPoint 演示文稿</vt:lpstr>
      <vt:lpstr>PowerPoint 演示文稿</vt:lpstr>
      <vt:lpstr>PowerPoint 演示文稿</vt:lpstr>
      <vt:lpstr>PowerPoint 演示文稿</vt:lpstr>
      <vt:lpstr>PowerPoint 演示文稿</vt:lpstr>
      <vt:lpstr>5. Risks &amp; Tasks Time</vt:lpstr>
      <vt:lpstr>5. Risks &amp; Tasks Time</vt:lpstr>
      <vt:lpstr>5. Risks &amp; Tasks Time</vt:lpstr>
      <vt:lpstr>5. Risks &amp; Tasks Time</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TED Talks Data Mining</dc:title>
  <dc:creator>Microsoft Office User</dc:creator>
  <cp:lastModifiedBy>Microsoft Office User</cp:lastModifiedBy>
  <cp:revision>26</cp:revision>
  <dcterms:created xsi:type="dcterms:W3CDTF">2019-05-13T14:45:50Z</dcterms:created>
  <dcterms:modified xsi:type="dcterms:W3CDTF">2019-05-14T14:45:36Z</dcterms:modified>
</cp:coreProperties>
</file>